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7" r:id="rId5"/>
    <p:sldId id="265" r:id="rId6"/>
    <p:sldId id="276" r:id="rId7"/>
    <p:sldId id="261" r:id="rId8"/>
    <p:sldId id="279" r:id="rId9"/>
    <p:sldId id="269" r:id="rId10"/>
    <p:sldId id="273" r:id="rId11"/>
    <p:sldId id="264" r:id="rId12"/>
    <p:sldId id="271" r:id="rId13"/>
    <p:sldId id="272" r:id="rId14"/>
    <p:sldId id="274" r:id="rId15"/>
    <p:sldId id="275" r:id="rId16"/>
    <p:sldId id="277" r:id="rId17"/>
    <p:sldId id="278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01" autoAdjust="0"/>
    <p:restoredTop sz="86918" autoAdjust="0"/>
  </p:normalViewPr>
  <p:slideViewPr>
    <p:cSldViewPr>
      <p:cViewPr varScale="1">
        <p:scale>
          <a:sx n="75" d="100"/>
          <a:sy n="75" d="100"/>
        </p:scale>
        <p:origin x="-9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D581AD-DDF2-47C9-BD26-E30DF0F4193E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661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F799D-B586-4AD6-82F7-599DC8CFAC1F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4CEC4-BE33-4A76-AAE2-3531A9BD54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5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4CEC4-BE33-4A76-AAE2-3531A9BD541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4CEC4-BE33-4A76-AAE2-3531A9BD541A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E075B0-EE1E-4148-82B2-3A01F7F63FF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5CD07-3A7A-499D-981C-19E4BC0AA16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A80-4E9A-4C86-904F-6E60D34CB63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EB96D-473C-426D-85F1-8460C00C374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6A23-6149-4DD3-8033-CB3BFFFECC0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5B161-B37B-41A3-9BEB-49D22B58776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523C7-E01C-4463-BAD9-27D7D0356E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63828-D0D9-4A8A-AFEA-29A497BAB8A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77485-9FE5-4DD4-B966-979ECD8A33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3AC80-C98C-4AD5-8522-F79557402FD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2FA7-A4F8-4AE6-BE5C-677D130742B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pl-PL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pl-PL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0BB3E21-7BBC-4B4D-B97A-C602FE452EC5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random/>
    <p:sndAc>
      <p:stSnd>
        <p:snd r:embed="rId13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3568" y="1268760"/>
            <a:ext cx="7772400" cy="3094856"/>
          </a:xfrm>
        </p:spPr>
        <p:txBody>
          <a:bodyPr/>
          <a:lstStyle/>
          <a:p>
            <a:r>
              <a:rPr lang="pl-PL" sz="6600" dirty="0" smtClean="0"/>
              <a:t>VI  FESTIWAL</a:t>
            </a:r>
            <a:br>
              <a:rPr lang="pl-PL" sz="6600" dirty="0" smtClean="0"/>
            </a:br>
            <a:r>
              <a:rPr lang="pl-PL" sz="6600" dirty="0" smtClean="0"/>
              <a:t> SPORTU I REKREACJI</a:t>
            </a:r>
            <a:br>
              <a:rPr lang="pl-PL" sz="6600" dirty="0" smtClean="0"/>
            </a:br>
            <a:r>
              <a:rPr lang="pl-PL" sz="6600" dirty="0" smtClean="0"/>
              <a:t>W POLANOWIE</a:t>
            </a:r>
            <a:endParaRPr lang="pl-PL" sz="6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2438400"/>
            <a:ext cx="8763000" cy="2971800"/>
          </a:xfrm>
        </p:spPr>
        <p:txBody>
          <a:bodyPr/>
          <a:lstStyle/>
          <a:p>
            <a:endParaRPr lang="pl-PL" dirty="0" smtClean="0">
              <a:solidFill>
                <a:schemeClr val="tx2"/>
              </a:solidFill>
            </a:endParaRPr>
          </a:p>
          <a:p>
            <a:endParaRPr lang="pl-PL" dirty="0">
              <a:solidFill>
                <a:schemeClr val="tx2"/>
              </a:solidFill>
            </a:endParaRPr>
          </a:p>
          <a:p>
            <a:endParaRPr lang="pl-PL" dirty="0" smtClean="0">
              <a:solidFill>
                <a:schemeClr val="tx2"/>
              </a:solidFill>
            </a:endParaRPr>
          </a:p>
          <a:p>
            <a:endParaRPr lang="pl-PL" dirty="0" smtClean="0">
              <a:solidFill>
                <a:schemeClr val="tx2"/>
              </a:solidFill>
            </a:endParaRPr>
          </a:p>
          <a:p>
            <a:endParaRPr lang="pl-PL" dirty="0">
              <a:solidFill>
                <a:schemeClr val="tx2"/>
              </a:solidFill>
            </a:endParaRPr>
          </a:p>
          <a:p>
            <a:endParaRPr lang="pl-PL" dirty="0" smtClean="0">
              <a:solidFill>
                <a:schemeClr val="tx2"/>
              </a:solidFill>
            </a:endParaRPr>
          </a:p>
          <a:p>
            <a:r>
              <a:rPr lang="pl-PL" dirty="0" smtClean="0">
                <a:solidFill>
                  <a:schemeClr val="tx2"/>
                </a:solidFill>
              </a:rPr>
              <a:t>POLANÓW    27.02.2016r.</a:t>
            </a:r>
            <a:endParaRPr lang="pl-PL" sz="2400" dirty="0">
              <a:solidFill>
                <a:schemeClr val="tx2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96144"/>
          </a:xfrm>
        </p:spPr>
        <p:txBody>
          <a:bodyPr/>
          <a:lstStyle/>
          <a:p>
            <a:r>
              <a:rPr lang="pl-PL" sz="3600" dirty="0" smtClean="0"/>
              <a:t>Rzut lotką do tarczy</a:t>
            </a:r>
            <a:endParaRPr lang="pl-PL" sz="3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892480" cy="5328592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Nowicki Krystian – MOW Podborsko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Krzymiński Jakub – MOW Rewal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Sopyła Izabela – CPOW Świdwin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Klaman Oskar – MOW Polanów I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Słojewski Patryk – MOW Polanów II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Repke Kordian – MOW Rzepczyno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Czekierda Joanna – SOS Karlino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pl-PL" dirty="0" smtClean="0"/>
              <a:t>Kurzel Marcel – POW Sławno </a:t>
            </a:r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008112"/>
          </a:xfrm>
        </p:spPr>
        <p:txBody>
          <a:bodyPr/>
          <a:lstStyle/>
          <a:p>
            <a:r>
              <a:rPr lang="pl-PL" dirty="0" smtClean="0"/>
              <a:t>Bieg na dystansie 1000m</a:t>
            </a:r>
            <a:endParaRPr lang="pl-PL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41475"/>
            <a:ext cx="7772400" cy="52165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Wawrzycki Adrian – MOW Rewal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Grabowski Adrian – MOW Polanów 1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Chojnacki Paweł – MOW Rzepczyno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Maślak Dawid – MOW Podborsko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Kowalski Szymon – MOW Polanów II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Czarniak Dominik – POW Sławno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Kolenta Adrian – CPOW Świdwin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Czekierda Joanna – SOS Karlino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155679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Skok wzwyż</a:t>
            </a:r>
            <a:endParaRPr lang="pl-PL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7772400" cy="482453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dirty="0" smtClean="0"/>
              <a:t>Kondratowicz Andrzej – MOW Polanów I</a:t>
            </a:r>
          </a:p>
          <a:p>
            <a:pPr marL="457200" indent="-457200">
              <a:buAutoNum type="arabicPeriod"/>
            </a:pPr>
            <a:r>
              <a:rPr lang="pl-PL" dirty="0" err="1" smtClean="0"/>
              <a:t>Szereszowski</a:t>
            </a:r>
            <a:r>
              <a:rPr lang="pl-PL" dirty="0" smtClean="0"/>
              <a:t> Piotr – MOW Rewal</a:t>
            </a:r>
          </a:p>
          <a:p>
            <a:pPr marL="457200" indent="-457200">
              <a:buAutoNum type="arabicPeriod"/>
            </a:pPr>
            <a:r>
              <a:rPr lang="pl-PL" dirty="0" err="1" smtClean="0"/>
              <a:t>Fedyniak</a:t>
            </a:r>
            <a:r>
              <a:rPr lang="pl-PL" dirty="0" smtClean="0"/>
              <a:t> Alan – MOW Rzepczyno</a:t>
            </a:r>
          </a:p>
          <a:p>
            <a:pPr marL="457200" indent="-457200">
              <a:buAutoNum type="arabicPeriod"/>
            </a:pPr>
            <a:r>
              <a:rPr lang="pl-PL" dirty="0" smtClean="0"/>
              <a:t>Grzegorczyk Krzysztof – MOW Polanów II</a:t>
            </a:r>
          </a:p>
          <a:p>
            <a:pPr marL="457200" indent="-457200">
              <a:buAutoNum type="arabicPeriod"/>
            </a:pPr>
            <a:r>
              <a:rPr lang="pl-PL" dirty="0" smtClean="0"/>
              <a:t>Nowicki Krystian – MOW Podborsko</a:t>
            </a:r>
          </a:p>
          <a:p>
            <a:pPr marL="457200" indent="-457200">
              <a:buAutoNum type="arabicPeriod"/>
            </a:pPr>
            <a:r>
              <a:rPr lang="pl-PL" dirty="0" smtClean="0"/>
              <a:t>Nowak Grzegorz – SOS Karlino</a:t>
            </a:r>
          </a:p>
          <a:p>
            <a:pPr marL="457200" indent="-457200">
              <a:buAutoNum type="arabicPeriod"/>
            </a:pPr>
            <a:r>
              <a:rPr lang="pl-PL" dirty="0" err="1" smtClean="0"/>
              <a:t>Kolehta</a:t>
            </a:r>
            <a:r>
              <a:rPr lang="pl-PL" dirty="0" smtClean="0"/>
              <a:t> Adrian – CPOW Świdwin</a:t>
            </a:r>
          </a:p>
          <a:p>
            <a:pPr marL="457200" indent="-457200">
              <a:buAutoNum type="arabicPeriod"/>
            </a:pPr>
            <a:r>
              <a:rPr lang="pl-PL" dirty="0" smtClean="0"/>
              <a:t>Dziwisz Jakub – POW Sławno</a:t>
            </a:r>
          </a:p>
          <a:p>
            <a:pPr marL="457200" indent="-457200">
              <a:buAutoNum type="arabicPeriod"/>
            </a:pPr>
            <a:endParaRPr lang="pl-PL" dirty="0" smtClean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080120"/>
          </a:xfrm>
        </p:spPr>
        <p:txBody>
          <a:bodyPr/>
          <a:lstStyle/>
          <a:p>
            <a:r>
              <a:rPr lang="pl-PL" dirty="0" smtClean="0"/>
              <a:t>Trójbój</a:t>
            </a:r>
            <a:endParaRPr lang="pl-PL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772400" cy="481186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 err="1" smtClean="0"/>
              <a:t>Masiarz</a:t>
            </a:r>
            <a:r>
              <a:rPr lang="pl-PL" dirty="0" smtClean="0"/>
              <a:t> Krzysztof – MOW Rzepczyno</a:t>
            </a:r>
          </a:p>
          <a:p>
            <a:pPr marL="514350" indent="-514350">
              <a:buAutoNum type="arabicPeriod"/>
            </a:pPr>
            <a:r>
              <a:rPr lang="pl-PL" dirty="0" smtClean="0"/>
              <a:t>Wedman Michał – SOS Karlino</a:t>
            </a:r>
          </a:p>
          <a:p>
            <a:pPr marL="514350" indent="-514350">
              <a:buAutoNum type="arabicPeriod"/>
            </a:pPr>
            <a:r>
              <a:rPr lang="pl-PL" dirty="0" smtClean="0"/>
              <a:t>Sadło Hubert- MOW Polanów I</a:t>
            </a:r>
          </a:p>
          <a:p>
            <a:pPr marL="514350" indent="-514350">
              <a:buAutoNum type="arabicPeriod"/>
            </a:pPr>
            <a:r>
              <a:rPr lang="pl-PL" dirty="0" smtClean="0"/>
              <a:t>Łupkowski Maciej – MOW Rewal </a:t>
            </a:r>
          </a:p>
          <a:p>
            <a:pPr marL="514350" indent="-514350">
              <a:buAutoNum type="arabicPeriod"/>
            </a:pPr>
            <a:r>
              <a:rPr lang="pl-PL" dirty="0" smtClean="0"/>
              <a:t>Skwierawski Daniel – MOW Polanów II</a:t>
            </a:r>
          </a:p>
          <a:p>
            <a:pPr marL="514350" indent="-514350">
              <a:buAutoNum type="arabicPeriod"/>
            </a:pPr>
            <a:r>
              <a:rPr lang="pl-PL" dirty="0" smtClean="0"/>
              <a:t>Palacz Jakub – MOW Podborsko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008112"/>
          </a:xfrm>
        </p:spPr>
        <p:txBody>
          <a:bodyPr/>
          <a:lstStyle/>
          <a:p>
            <a:r>
              <a:rPr lang="pl-PL" dirty="0" smtClean="0"/>
              <a:t>Jazda na rowerze</a:t>
            </a:r>
            <a:endParaRPr lang="pl-PL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pl-PL" dirty="0" smtClean="0"/>
              <a:t>Stawicki Piotr – MOW Rzepczyno</a:t>
            </a:r>
          </a:p>
          <a:p>
            <a:pPr marL="457200" indent="-457200">
              <a:buAutoNum type="arabicPeriod"/>
            </a:pPr>
            <a:r>
              <a:rPr lang="pl-PL" dirty="0" smtClean="0"/>
              <a:t>Kufel Emil – MOW Polanów 1</a:t>
            </a:r>
          </a:p>
          <a:p>
            <a:pPr marL="457200" indent="-457200">
              <a:buAutoNum type="arabicPeriod"/>
            </a:pPr>
            <a:r>
              <a:rPr lang="pl-PL" dirty="0" smtClean="0"/>
              <a:t>Formella Patryk – MOW Podborsko</a:t>
            </a:r>
          </a:p>
          <a:p>
            <a:pPr marL="457200" indent="-457200">
              <a:buAutoNum type="arabicPeriod"/>
            </a:pPr>
            <a:r>
              <a:rPr lang="pl-PL" dirty="0" smtClean="0"/>
              <a:t>Gaweł Patryk – MOW Rewal</a:t>
            </a:r>
          </a:p>
          <a:p>
            <a:pPr marL="457200" indent="-457200">
              <a:buAutoNum type="arabicPeriod"/>
            </a:pPr>
            <a:r>
              <a:rPr lang="pl-PL" dirty="0" smtClean="0"/>
              <a:t>Gołędziejewski Mirosław – MOW Polanów II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040160"/>
          </a:xfrm>
        </p:spPr>
        <p:txBody>
          <a:bodyPr/>
          <a:lstStyle/>
          <a:p>
            <a:r>
              <a:rPr lang="pl-PL" dirty="0" smtClean="0"/>
              <a:t>Rzuty do kosza</a:t>
            </a:r>
            <a:endParaRPr lang="pl-PL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772400" cy="473985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Pozański Dawid – MOW Rewal</a:t>
            </a:r>
          </a:p>
          <a:p>
            <a:pPr marL="514350" indent="-514350">
              <a:buAutoNum type="arabicPeriod"/>
            </a:pPr>
            <a:r>
              <a:rPr lang="pl-PL" dirty="0" smtClean="0"/>
              <a:t>Wedman Wiktor – SOS Karlino</a:t>
            </a:r>
          </a:p>
          <a:p>
            <a:pPr marL="514350" indent="-514350">
              <a:buAutoNum type="arabicPeriod"/>
            </a:pPr>
            <a:r>
              <a:rPr lang="pl-PL" dirty="0" smtClean="0"/>
              <a:t>Olszewski Łukasz – MOW Podborsko</a:t>
            </a:r>
          </a:p>
          <a:p>
            <a:pPr marL="514350" indent="-514350">
              <a:buAutoNum type="arabicPeriod"/>
            </a:pPr>
            <a:r>
              <a:rPr lang="pl-PL" dirty="0" smtClean="0"/>
              <a:t>Gąsiorowski Konrad – MOW Polanów 1</a:t>
            </a:r>
          </a:p>
          <a:p>
            <a:pPr marL="514350" indent="-514350">
              <a:buAutoNum type="arabicPeriod"/>
            </a:pPr>
            <a:r>
              <a:rPr lang="pl-PL" dirty="0" smtClean="0"/>
              <a:t>Sugier Grzegorz – MOW Polanów 2</a:t>
            </a:r>
          </a:p>
          <a:p>
            <a:pPr marL="514350" indent="-514350">
              <a:buAutoNum type="arabicPeriod"/>
            </a:pPr>
            <a:r>
              <a:rPr lang="pl-PL" dirty="0" smtClean="0"/>
              <a:t>Paczkowska Marcelina – CPOW Świdwin</a:t>
            </a:r>
          </a:p>
          <a:p>
            <a:pPr marL="514350" indent="-514350">
              <a:buAutoNum type="arabicPeriod"/>
            </a:pPr>
            <a:r>
              <a:rPr lang="pl-PL" dirty="0" smtClean="0"/>
              <a:t>Ledwa Igor – POW Sławno</a:t>
            </a:r>
          </a:p>
          <a:p>
            <a:pPr marL="514350" indent="-514350">
              <a:buAutoNum type="arabicPeriod"/>
            </a:pPr>
            <a:r>
              <a:rPr lang="pl-PL" dirty="0" smtClean="0"/>
              <a:t>Korczak Mateusz – MOW Rzepczyno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896144"/>
          </a:xfrm>
        </p:spPr>
        <p:txBody>
          <a:bodyPr/>
          <a:lstStyle/>
          <a:p>
            <a:r>
              <a:rPr lang="pl-PL" dirty="0" smtClean="0"/>
              <a:t>Kółko i Krzyżyk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525658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sz="2800" dirty="0" smtClean="0"/>
              <a:t>Wrzosek Adrian – MOW Rzepczyno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Formella Patryk – MOW Podborsko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Boike Szymon – MOW Polanów II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Kostoń Michał – SOS Karlino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Pozański Dawid – MOW Rewal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Obiała Wojciech – MOW Polanów I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Paczkowska Milena – CPOW Świdwin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Ledwa Igor – POW Sławno</a:t>
            </a:r>
          </a:p>
          <a:p>
            <a:pPr marL="514350" indent="-514350">
              <a:buAutoNum type="arabicPeriod"/>
            </a:pPr>
            <a:endParaRPr lang="pl-PL" sz="2800" dirty="0" smtClean="0"/>
          </a:p>
          <a:p>
            <a:pPr marL="514350" indent="-514350">
              <a:buAutoNum type="arabicPeriod"/>
            </a:pPr>
            <a:endParaRPr lang="pl-PL" sz="2800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Opiekunowie</a:t>
            </a:r>
            <a:br>
              <a:rPr lang="pl-PL" dirty="0" smtClean="0"/>
            </a:br>
            <a:r>
              <a:rPr lang="pl-PL" dirty="0" smtClean="0"/>
              <a:t>- turniej tenisa stołowego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Prendecki Dariusz </a:t>
            </a:r>
          </a:p>
          <a:p>
            <a:pPr marL="514350" indent="-514350">
              <a:buAutoNum type="arabicPeriod"/>
            </a:pPr>
            <a:r>
              <a:rPr lang="pl-PL" dirty="0" smtClean="0"/>
              <a:t>Kwiatkowski Maciej </a:t>
            </a:r>
          </a:p>
          <a:p>
            <a:pPr marL="514350" indent="-514350">
              <a:buAutoNum type="arabicPeriod"/>
            </a:pPr>
            <a:r>
              <a:rPr lang="pl-PL" dirty="0" smtClean="0"/>
              <a:t>Skrzyniarz Gabriel </a:t>
            </a:r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3505200"/>
          </a:xfrm>
        </p:spPr>
        <p:txBody>
          <a:bodyPr/>
          <a:lstStyle/>
          <a:p>
            <a:r>
              <a:rPr lang="pl-PL" dirty="0"/>
              <a:t>DZIĘKUJĄC  ZA  PRZYBYCIE </a:t>
            </a:r>
            <a:br>
              <a:rPr lang="pl-PL" dirty="0"/>
            </a:br>
            <a:r>
              <a:rPr lang="pl-PL" dirty="0"/>
              <a:t>ZAPRASZAMY  ZA  ROK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55576" y="1628800"/>
            <a:ext cx="7848872" cy="29432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210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pl-PL"/>
          </a:p>
          <a:p>
            <a:pPr marL="457200" indent="-457200">
              <a:spcBef>
                <a:spcPct val="50000"/>
              </a:spcBef>
            </a:pPr>
            <a:endParaRPr lang="pl-PL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pl-PL"/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pl-P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49275"/>
            <a:ext cx="8305800" cy="5975350"/>
          </a:xfrm>
        </p:spPr>
        <p:txBody>
          <a:bodyPr/>
          <a:lstStyle/>
          <a:p>
            <a:pPr algn="l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UCZESTNICY</a:t>
            </a:r>
            <a:r>
              <a:rPr lang="pl-PL" dirty="0"/>
              <a:t>:</a:t>
            </a:r>
            <a:r>
              <a:rPr lang="pl-PL" sz="2400" dirty="0"/>
              <a:t> 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800" dirty="0" smtClean="0"/>
              <a:t>PLACÓWKA OPIEKUŃCZO-WYCHOWAWCZA </a:t>
            </a:r>
            <a:r>
              <a:rPr lang="pl-PL" sz="2800" dirty="0"/>
              <a:t>W  </a:t>
            </a:r>
            <a:r>
              <a:rPr lang="pl-PL" sz="2800" dirty="0" smtClean="0"/>
              <a:t>ŚWIDWINIE</a:t>
            </a:r>
            <a:br>
              <a:rPr lang="pl-PL" sz="2800" dirty="0" smtClean="0"/>
            </a:br>
            <a:r>
              <a:rPr lang="pl-PL" sz="2800" dirty="0" smtClean="0"/>
              <a:t>MOW  </a:t>
            </a:r>
            <a:r>
              <a:rPr lang="pl-PL" sz="2800" dirty="0"/>
              <a:t>W  REWALU</a:t>
            </a:r>
            <a:br>
              <a:rPr lang="pl-PL" sz="2800" dirty="0"/>
            </a:br>
            <a:r>
              <a:rPr lang="pl-PL" sz="2800" dirty="0" smtClean="0"/>
              <a:t>MOW  </a:t>
            </a:r>
            <a:r>
              <a:rPr lang="pl-PL" sz="2800" dirty="0"/>
              <a:t>W  PODBORSKU</a:t>
            </a:r>
            <a:br>
              <a:rPr lang="pl-PL" sz="2800" dirty="0"/>
            </a:br>
            <a:r>
              <a:rPr lang="pl-PL" sz="2800" dirty="0"/>
              <a:t>MOW  W  </a:t>
            </a:r>
            <a:r>
              <a:rPr lang="pl-PL" sz="2800" dirty="0" smtClean="0"/>
              <a:t>POLANOWIE I </a:t>
            </a:r>
            <a:r>
              <a:rPr lang="pl-PL" sz="2800" dirty="0" err="1" smtClean="0"/>
              <a:t>i</a:t>
            </a:r>
            <a:r>
              <a:rPr lang="pl-PL" sz="2800" dirty="0" smtClean="0"/>
              <a:t> II</a:t>
            </a:r>
            <a:br>
              <a:rPr lang="pl-PL" sz="2800" dirty="0" smtClean="0"/>
            </a:br>
            <a:r>
              <a:rPr lang="pl-PL" sz="2800" dirty="0" smtClean="0"/>
              <a:t>MOW RZEPCZYNO</a:t>
            </a:r>
            <a:br>
              <a:rPr lang="pl-PL" sz="2800" dirty="0" smtClean="0"/>
            </a:br>
            <a:r>
              <a:rPr lang="pl-PL" sz="2800" smtClean="0"/>
              <a:t>SOS WIOSKA DZIECIĘCA KARLINO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WIELOFUNKCYJNA PLACÓWKA OPIEKUŃCZO-WYCHOWAWCZA SŁAWNO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                                           </a:t>
            </a:r>
            <a:br>
              <a:rPr lang="pl-PL" sz="3200" dirty="0"/>
            </a:br>
            <a:r>
              <a:rPr lang="pl-PL" sz="3200" dirty="0"/>
              <a:t>                                              </a:t>
            </a:r>
            <a:r>
              <a:rPr lang="pl-PL" sz="2400" dirty="0"/>
              <a:t>                                                               </a:t>
            </a:r>
          </a:p>
        </p:txBody>
      </p:sp>
    </p:spTree>
    <p:custDataLst>
      <p:tags r:id="rId1"/>
    </p:custDataLst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pl-PL" sz="2400" dirty="0"/>
              <a:t>REGULAMIN </a:t>
            </a:r>
            <a:r>
              <a:rPr lang="pl-PL" sz="2400" dirty="0" smtClean="0"/>
              <a:t>ZAWODÓW 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09600"/>
            <a:ext cx="7772400" cy="6248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1.W zawodach uczestniczą tylko wychowankowie zaproszonych placówek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/>
              <a:t>2. </a:t>
            </a:r>
            <a:r>
              <a:rPr lang="pl-PL" sz="2400" dirty="0" smtClean="0"/>
              <a:t>Opiekunowie przedstawiają listę uczestników potwierdzona przez dyrektora placówki 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/>
              <a:t>3. </a:t>
            </a:r>
            <a:r>
              <a:rPr lang="pl-PL" sz="2400" dirty="0" smtClean="0"/>
              <a:t>Jeden zawodnik może występować tylko w jednej konkurencji  (wyjątek  jazda na rowerze i kręgle)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/>
              <a:t>4. </a:t>
            </a:r>
            <a:r>
              <a:rPr lang="pl-PL" sz="2400" dirty="0" smtClean="0"/>
              <a:t>Zawodnicy i opiekunowie przebywający na parkiecie hali sportowej muszą mieć obuwie sportowe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5. Festiwal jest rozgrywany w sześciu konkurencjach:</a:t>
            </a:r>
            <a:endParaRPr lang="pl-PL" sz="1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Turniej rzutów do kosza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Bieg na dystansie 1000 m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Skok wzwyż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Trójbój siłowy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Tenis stołowy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Jazda na rowerze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000" dirty="0" smtClean="0"/>
              <a:t>Kręgle</a:t>
            </a:r>
          </a:p>
        </p:txBody>
      </p:sp>
    </p:spTree>
    <p:custDataLst>
      <p:tags r:id="rId1"/>
    </p:custDataLst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2819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6. Zawody wygrywa drużyna , która zdobędzie największą sumę punktów  we wszystkich konkurencjach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7. Punkty zdobywa pierwszych pięciu zawodników w poszczególnych konkurencjach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8. Przy równej ilości punktów o miejscu drużyny decyduje ilość wyższych miejsc w poszczególnych konkurencjach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9. Wszystkie sporne kwestie regulaminu rozstrzygają sędziowie poszczególnych konkurencji i sędzia główny zawodów.</a:t>
            </a:r>
            <a:endParaRPr lang="pl-P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000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6477000" cy="836712"/>
          </a:xfrm>
        </p:spPr>
        <p:txBody>
          <a:bodyPr>
            <a:normAutofit/>
          </a:bodyPr>
          <a:lstStyle/>
          <a:p>
            <a:r>
              <a:rPr lang="pl-PL" dirty="0"/>
              <a:t>SPONSORZY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496944" cy="6021288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Dr  Stanisław  Gawłowski - poseł  na  Sejm RP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Koło </a:t>
            </a:r>
            <a:r>
              <a:rPr lang="pl-PL" dirty="0"/>
              <a:t>Łowieckie Dzik –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INTER </a:t>
            </a:r>
            <a:r>
              <a:rPr lang="pl-PL" dirty="0"/>
              <a:t>- SPORT </a:t>
            </a:r>
            <a:r>
              <a:rPr lang="pl-PL" dirty="0" smtClean="0"/>
              <a:t>– </a:t>
            </a:r>
            <a:r>
              <a:rPr lang="pl-PL" dirty="0"/>
              <a:t>Koszalin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Biuro podróży „EXODOS”- Koszalin</a:t>
            </a:r>
            <a:endParaRPr lang="pl-PL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Piekarnia  „ Bułeczka” </a:t>
            </a:r>
            <a:r>
              <a:rPr lang="pl-PL" dirty="0"/>
              <a:t>- </a:t>
            </a:r>
            <a:r>
              <a:rPr lang="pl-PL" dirty="0" smtClean="0"/>
              <a:t>Ostrowiec</a:t>
            </a:r>
            <a:endParaRPr lang="pl-PL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err="1"/>
              <a:t>POKiS</a:t>
            </a:r>
            <a:r>
              <a:rPr lang="pl-PL" dirty="0"/>
              <a:t> </a:t>
            </a:r>
            <a:r>
              <a:rPr lang="pl-PL" dirty="0" smtClean="0"/>
              <a:t> Polanów</a:t>
            </a:r>
            <a:endParaRPr lang="pl-PL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Ewa i Tomasz </a:t>
            </a:r>
            <a:r>
              <a:rPr lang="pl-PL" dirty="0" err="1" smtClean="0"/>
              <a:t>Tuziemscy</a:t>
            </a:r>
            <a:r>
              <a:rPr lang="pl-PL" dirty="0" smtClean="0"/>
              <a:t> „WIELOHURT”-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Marcin Wołk Firma Handlowo-Usługowa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Piotr Krupka – OPTIM</a:t>
            </a:r>
          </a:p>
          <a:p>
            <a:pPr marL="514350" indent="-514350">
              <a:lnSpc>
                <a:spcPct val="90000"/>
              </a:lnSpc>
              <a:buNone/>
            </a:pPr>
            <a:endParaRPr lang="pl-PL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pl-PL" sz="2800" dirty="0" smtClean="0"/>
          </a:p>
          <a:p>
            <a:pPr>
              <a:lnSpc>
                <a:spcPct val="90000"/>
              </a:lnSpc>
            </a:pPr>
            <a:endParaRPr lang="pl-PL" sz="2800" dirty="0" smtClean="0"/>
          </a:p>
          <a:p>
            <a:pPr>
              <a:lnSpc>
                <a:spcPct val="90000"/>
              </a:lnSpc>
              <a:buNone/>
            </a:pPr>
            <a:endParaRPr lang="pl-PL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6104"/>
          </a:xfrm>
        </p:spPr>
        <p:txBody>
          <a:bodyPr/>
          <a:lstStyle/>
          <a:p>
            <a:r>
              <a:rPr lang="pl-PL" dirty="0" smtClean="0"/>
              <a:t>SPONSORZY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76064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Jacek </a:t>
            </a:r>
            <a:r>
              <a:rPr lang="pl-PL" dirty="0" err="1" smtClean="0"/>
              <a:t>Todys</a:t>
            </a:r>
            <a:r>
              <a:rPr lang="pl-PL" dirty="0" smtClean="0"/>
              <a:t> Nadleśnictwo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Jan </a:t>
            </a:r>
            <a:r>
              <a:rPr lang="pl-PL" dirty="0" err="1" smtClean="0"/>
              <a:t>Partuś</a:t>
            </a:r>
            <a:r>
              <a:rPr lang="pl-PL" dirty="0" smtClean="0"/>
              <a:t> Roman </a:t>
            </a:r>
            <a:r>
              <a:rPr lang="pl-PL" dirty="0" err="1" smtClean="0"/>
              <a:t>Bączyński</a:t>
            </a:r>
            <a:r>
              <a:rPr lang="pl-PL" dirty="0" smtClean="0"/>
              <a:t> -  „</a:t>
            </a:r>
            <a:r>
              <a:rPr lang="pl-PL" dirty="0" err="1" smtClean="0"/>
              <a:t>Rojan</a:t>
            </a:r>
            <a:r>
              <a:rPr lang="pl-PL" dirty="0" smtClean="0"/>
              <a:t>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Krystyna i Jan Kogut „</a:t>
            </a:r>
            <a:r>
              <a:rPr lang="pl-PL" dirty="0" err="1" smtClean="0"/>
              <a:t>Komax</a:t>
            </a:r>
            <a:r>
              <a:rPr lang="pl-PL" dirty="0" smtClean="0"/>
              <a:t>”-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Pani Elżbieta Jagiełło –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Ewa Młodzianowska – „</a:t>
            </a:r>
            <a:r>
              <a:rPr lang="pl-PL" dirty="0" err="1" smtClean="0"/>
              <a:t>Ewex</a:t>
            </a:r>
            <a:r>
              <a:rPr lang="pl-PL" dirty="0" smtClean="0"/>
              <a:t>”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Teresa Stryjewska PHU „Stryjewska”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Jacek Wojciechowski – fabryka Mebli Szkolnych i Biurowych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Robert Kądziela RTV AGD Polanów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dirty="0" smtClean="0"/>
              <a:t>Renata Szymańska – Owoce i Warzywa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243408"/>
            <a:ext cx="7772400" cy="243408"/>
          </a:xfrm>
        </p:spPr>
        <p:txBody>
          <a:bodyPr/>
          <a:lstStyle/>
          <a:p>
            <a:endParaRPr lang="pl-PL" sz="1200" dirty="0"/>
          </a:p>
        </p:txBody>
      </p:sp>
      <p:graphicFrame>
        <p:nvGraphicFramePr>
          <p:cNvPr id="47238" name="Group 134"/>
          <p:cNvGraphicFramePr>
            <a:graphicFrameLocks noGrp="1"/>
          </p:cNvGraphicFramePr>
          <p:nvPr/>
        </p:nvGraphicFramePr>
        <p:xfrm>
          <a:off x="251520" y="332656"/>
          <a:ext cx="8676455" cy="6309320"/>
        </p:xfrm>
        <a:graphic>
          <a:graphicData uri="http://schemas.openxmlformats.org/drawingml/2006/table">
            <a:tbl>
              <a:tblPr/>
              <a:tblGrid>
                <a:gridCol w="1512168"/>
                <a:gridCol w="820997"/>
                <a:gridCol w="872776"/>
                <a:gridCol w="1045416"/>
                <a:gridCol w="836332"/>
                <a:gridCol w="960983"/>
                <a:gridCol w="1096645"/>
                <a:gridCol w="730146"/>
                <a:gridCol w="800992"/>
              </a:tblGrid>
              <a:tr h="70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SŁAWNO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ŚWIDWIN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RZEPCZYNO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REWAL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KARLINO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PODBORSKO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POLAN.I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POLAN. 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Rzut do kosza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Bieg  1000m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Trójbój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Tenis  stołowy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Rzut lotką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Jazda Rowerem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Skok wzwyż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Kręgle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Punkty razem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MIEJSCE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klasyfikacji drużynowej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340768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pl-PL" dirty="0" smtClean="0"/>
              <a:t>MOW   REWAL</a:t>
            </a:r>
          </a:p>
          <a:p>
            <a:pPr marL="457200" indent="-457200">
              <a:buAutoNum type="arabicPeriod"/>
            </a:pPr>
            <a:r>
              <a:rPr lang="pl-PL" dirty="0" smtClean="0"/>
              <a:t>MOW RZEPCZYNO</a:t>
            </a:r>
          </a:p>
          <a:p>
            <a:pPr marL="457200" indent="-457200">
              <a:buAutoNum type="arabicPeriod"/>
            </a:pPr>
            <a:r>
              <a:rPr lang="pl-PL" dirty="0" smtClean="0"/>
              <a:t>MOW PODBORSKO</a:t>
            </a:r>
          </a:p>
          <a:p>
            <a:pPr marL="457200" indent="-457200">
              <a:buAutoNum type="arabicPeriod"/>
            </a:pPr>
            <a:r>
              <a:rPr lang="pl-PL" dirty="0" smtClean="0"/>
              <a:t>MOW POLNÓW I</a:t>
            </a:r>
          </a:p>
          <a:p>
            <a:pPr marL="457200" indent="-457200">
              <a:buAutoNum type="arabicPeriod"/>
            </a:pPr>
            <a:r>
              <a:rPr lang="pl-PL" dirty="0" smtClean="0"/>
              <a:t>WIOSKA DZIECIĘCA KARLINO</a:t>
            </a:r>
          </a:p>
          <a:p>
            <a:pPr marL="457200" indent="-457200">
              <a:buAutoNum type="arabicPeriod"/>
            </a:pPr>
            <a:r>
              <a:rPr lang="pl-PL" dirty="0" smtClean="0"/>
              <a:t>MOW POLNÓW II</a:t>
            </a:r>
          </a:p>
          <a:p>
            <a:pPr marL="457200" indent="-457200">
              <a:buAutoNum type="arabicPeriod"/>
            </a:pPr>
            <a:r>
              <a:rPr lang="pl-PL" dirty="0" smtClean="0"/>
              <a:t>PLACÓWKA  OP-WYCH. ŚWIDWIN</a:t>
            </a:r>
          </a:p>
          <a:p>
            <a:pPr marL="457200" indent="-457200">
              <a:buAutoNum type="arabicPeriod"/>
            </a:pPr>
            <a:r>
              <a:rPr lang="pl-PL" smtClean="0"/>
              <a:t>PLACÓWKA WIELOFUNKC. </a:t>
            </a:r>
            <a:r>
              <a:rPr lang="pl-PL" dirty="0" smtClean="0"/>
              <a:t>SŁAWNO</a:t>
            </a:r>
          </a:p>
          <a:p>
            <a:pPr marL="457200" indent="-457200">
              <a:buAutoNum type="arabicPeriod"/>
            </a:pPr>
            <a:endParaRPr lang="pl-PL" dirty="0" smtClean="0"/>
          </a:p>
          <a:p>
            <a:pPr marL="457200" indent="-457200">
              <a:buAutoNum type="arabicPeriod"/>
            </a:pPr>
            <a:endParaRPr lang="pl-PL" dirty="0" smtClean="0"/>
          </a:p>
          <a:p>
            <a:pPr marL="457200" indent="-457200">
              <a:buAutoNum type="arabicPeriod"/>
            </a:pPr>
            <a:endParaRPr lang="pl-PL" dirty="0" smtClean="0"/>
          </a:p>
          <a:p>
            <a:pPr marL="457200" indent="-457200">
              <a:buAutoNum type="arabicPeriod"/>
            </a:pPr>
            <a:endParaRPr lang="pl-PL" dirty="0" smtClean="0"/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6938324"/>
      </p:ext>
    </p:extLst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40160"/>
          </a:xfrm>
        </p:spPr>
        <p:txBody>
          <a:bodyPr/>
          <a:lstStyle/>
          <a:p>
            <a:r>
              <a:rPr lang="pl-PL" dirty="0" smtClean="0"/>
              <a:t>Tenis stołowy singiel</a:t>
            </a:r>
            <a:endParaRPr lang="pl-PL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268760"/>
            <a:ext cx="7772400" cy="532859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sz="3600" dirty="0" smtClean="0"/>
              <a:t>Kaperzyński Emil – MOW </a:t>
            </a:r>
            <a:r>
              <a:rPr lang="pl-PL" sz="3600" dirty="0" err="1" smtClean="0"/>
              <a:t>Podborkso</a:t>
            </a:r>
            <a:endParaRPr lang="pl-PL" sz="3600" dirty="0" smtClean="0"/>
          </a:p>
          <a:p>
            <a:pPr marL="457200" indent="-457200">
              <a:buAutoNum type="arabicPeriod"/>
            </a:pPr>
            <a:r>
              <a:rPr lang="pl-PL" sz="3600" dirty="0" smtClean="0"/>
              <a:t>Krzymiński Jakub – MOW Rewal</a:t>
            </a:r>
          </a:p>
          <a:p>
            <a:pPr marL="457200" indent="-457200">
              <a:buAutoNum type="arabicPeriod"/>
            </a:pPr>
            <a:r>
              <a:rPr lang="pl-PL" sz="3600" dirty="0" smtClean="0"/>
              <a:t>Nowak Natan – MOW Polanów I</a:t>
            </a:r>
          </a:p>
          <a:p>
            <a:pPr marL="457200" indent="-457200">
              <a:buAutoNum type="arabicPeriod"/>
            </a:pPr>
            <a:r>
              <a:rPr lang="pl-PL" sz="3600" dirty="0" smtClean="0"/>
              <a:t>Repke Kordian – MOW Rzepczyno </a:t>
            </a:r>
          </a:p>
          <a:p>
            <a:pPr marL="457200" indent="-457200">
              <a:buAutoNum type="arabicPeriod"/>
            </a:pPr>
            <a:r>
              <a:rPr lang="pl-PL" sz="3600" dirty="0" smtClean="0"/>
              <a:t>Dziwisz Jakub – POW Sławno </a:t>
            </a:r>
          </a:p>
          <a:p>
            <a:pPr marL="457200" indent="-457200">
              <a:buAutoNum type="arabicPeriod"/>
            </a:pPr>
            <a:r>
              <a:rPr lang="pl-PL" sz="3600" dirty="0" smtClean="0"/>
              <a:t>Karlino</a:t>
            </a:r>
          </a:p>
          <a:p>
            <a:pPr marL="457200" indent="-457200">
              <a:buAutoNum type="arabicPeriod"/>
            </a:pPr>
            <a:r>
              <a:rPr lang="pl-PL" sz="3600" dirty="0" err="1" smtClean="0"/>
              <a:t>Wędzicki</a:t>
            </a:r>
            <a:r>
              <a:rPr lang="pl-PL" sz="3600" dirty="0" smtClean="0"/>
              <a:t> Dariusz – MOW Polanów II</a:t>
            </a:r>
          </a:p>
          <a:p>
            <a:pPr marL="457200" indent="-457200">
              <a:buAutoNum type="arabicPeriod"/>
            </a:pPr>
            <a:r>
              <a:rPr lang="pl-PL" sz="3600" dirty="0" smtClean="0"/>
              <a:t>Świdwin</a:t>
            </a:r>
            <a:endParaRPr lang="pl-PL" sz="3600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Niebieska przekątna">
  <a:themeElements>
    <a:clrScheme name="Niebieska przekątna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Niebieska przekątn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iebieska przekątna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ebieska przekątna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bieska przekątna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bieska przekątna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695</Words>
  <Application>Microsoft Office PowerPoint</Application>
  <PresentationFormat>Pokaz na ekranie (4:3)</PresentationFormat>
  <Paragraphs>215</Paragraphs>
  <Slides>18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Niebieska przekątna</vt:lpstr>
      <vt:lpstr>VI  FESTIWAL  SPORTU I REKREACJI W POLANOWIE</vt:lpstr>
      <vt:lpstr>                UCZESTNICY:    PLACÓWKA OPIEKUŃCZO-WYCHOWAWCZA W  ŚWIDWINIE MOW  W  REWALU MOW  W  PODBORSKU MOW  W  POLANOWIE I i II MOW RZEPCZYNO SOS WIOSKA DZIECIĘCA KARLINO WIELOFUNKCYJNA PLACÓWKA OPIEKUŃCZO-WYCHOWAWCZA SŁAWNO                                                                                                                                                           </vt:lpstr>
      <vt:lpstr>REGULAMIN ZAWODÓW  </vt:lpstr>
      <vt:lpstr>Prezentacja programu PowerPoint</vt:lpstr>
      <vt:lpstr>SPONSORZY</vt:lpstr>
      <vt:lpstr>SPONSORZY</vt:lpstr>
      <vt:lpstr>Prezentacja programu PowerPoint</vt:lpstr>
      <vt:lpstr>Wyniki klasyfikacji drużynowej </vt:lpstr>
      <vt:lpstr>Tenis stołowy singiel</vt:lpstr>
      <vt:lpstr>Rzut lotką do tarczy</vt:lpstr>
      <vt:lpstr>Bieg na dystansie 1000m</vt:lpstr>
      <vt:lpstr>Skok wzwyż</vt:lpstr>
      <vt:lpstr>Trójbój</vt:lpstr>
      <vt:lpstr>Jazda na rowerze</vt:lpstr>
      <vt:lpstr>Rzuty do kosza</vt:lpstr>
      <vt:lpstr>Kółko i Krzyżyk</vt:lpstr>
      <vt:lpstr>Opiekunowie - turniej tenisa stołowego </vt:lpstr>
      <vt:lpstr>DZIĘKUJĄC  ZA  PRZYBYCIE  ZAPRASZAMY  ZA  ROK</vt:lpstr>
    </vt:vector>
  </TitlesOfParts>
  <Company>NNN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 FESTIWAL  SPORTU I REKREACJI W POLANOWIE</dc:title>
  <dc:creator>Romek</dc:creator>
  <cp:lastModifiedBy>nauczyciel</cp:lastModifiedBy>
  <cp:revision>133</cp:revision>
  <cp:lastPrinted>1601-01-01T00:00:00Z</cp:lastPrinted>
  <dcterms:created xsi:type="dcterms:W3CDTF">2005-02-02T18:28:47Z</dcterms:created>
  <dcterms:modified xsi:type="dcterms:W3CDTF">2016-02-29T11:12:43Z</dcterms:modified>
</cp:coreProperties>
</file>