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9" r:id="rId4"/>
    <p:sldId id="267" r:id="rId5"/>
    <p:sldId id="265" r:id="rId6"/>
    <p:sldId id="276" r:id="rId7"/>
    <p:sldId id="261" r:id="rId8"/>
    <p:sldId id="269" r:id="rId9"/>
    <p:sldId id="273" r:id="rId10"/>
    <p:sldId id="264" r:id="rId11"/>
    <p:sldId id="271" r:id="rId12"/>
    <p:sldId id="272" r:id="rId13"/>
    <p:sldId id="274" r:id="rId14"/>
    <p:sldId id="275" r:id="rId15"/>
    <p:sldId id="277" r:id="rId16"/>
    <p:sldId id="27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918" autoAdjust="0"/>
  </p:normalViewPr>
  <p:slideViewPr>
    <p:cSldViewPr>
      <p:cViewPr varScale="1">
        <p:scale>
          <a:sx n="44" d="100"/>
          <a:sy n="44" d="100"/>
        </p:scale>
        <p:origin x="-1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D581AD-DDF2-47C9-BD26-E30DF0F4193E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F799D-B586-4AD6-82F7-599DC8CFAC1F}" type="datetimeFigureOut">
              <a:rPr lang="pl-PL" smtClean="0"/>
              <a:pPr/>
              <a:t>2017-03-04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4CEC4-BE33-4A76-AAE2-3531A9BD541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4CEC4-BE33-4A76-AAE2-3531A9BD541A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  <a:ln w="9525">
            <a:headEnd/>
            <a:tailEnd/>
          </a:ln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E075B0-EE1E-4148-82B2-3A01F7F63FF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5CD07-3A7A-499D-981C-19E4BC0AA16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7CA80-4E9A-4C86-904F-6E60D34CB63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EB96D-473C-426D-85F1-8460C00C374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D6A23-6149-4DD3-8033-CB3BFFFECC0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5B161-B37B-41A3-9BEB-49D22B58776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523C7-E01C-4463-BAD9-27D7D0356EC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63828-D0D9-4A8A-AFEA-29A497BAB8A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77485-9FE5-4DD4-B966-979ECD8A336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3AC80-C98C-4AD5-8522-F79557402FD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22FA7-A4F8-4AE6-BE5C-677D130742B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pl-PL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pl-PL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20BB3E21-7BBC-4B4D-B97A-C602FE452EC5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random/>
    <p:sndAc>
      <p:stSnd>
        <p:snd r:embed="rId13" name="camera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3568" y="1268760"/>
            <a:ext cx="7772400" cy="3094856"/>
          </a:xfrm>
        </p:spPr>
        <p:txBody>
          <a:bodyPr/>
          <a:lstStyle/>
          <a:p>
            <a:r>
              <a:rPr lang="pl-PL" dirty="0" smtClean="0"/>
              <a:t>VII  FESTIWAL</a:t>
            </a:r>
            <a:br>
              <a:rPr lang="pl-PL" dirty="0" smtClean="0"/>
            </a:br>
            <a:r>
              <a:rPr lang="pl-PL" dirty="0" smtClean="0"/>
              <a:t> SPORTU I REKREACJI</a:t>
            </a:r>
            <a:br>
              <a:rPr lang="pl-PL" dirty="0" smtClean="0"/>
            </a:br>
            <a:r>
              <a:rPr lang="pl-PL" dirty="0" smtClean="0"/>
              <a:t>W POLANOWIE</a:t>
            </a:r>
            <a:endParaRPr lang="pl-PL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000" y="2438400"/>
            <a:ext cx="8763000" cy="2971800"/>
          </a:xfrm>
        </p:spPr>
        <p:txBody>
          <a:bodyPr/>
          <a:lstStyle/>
          <a:p>
            <a:endParaRPr lang="pl-PL" dirty="0" smtClean="0">
              <a:solidFill>
                <a:schemeClr val="tx2"/>
              </a:solidFill>
            </a:endParaRPr>
          </a:p>
          <a:p>
            <a:endParaRPr lang="pl-PL" dirty="0">
              <a:solidFill>
                <a:schemeClr val="tx2"/>
              </a:solidFill>
            </a:endParaRPr>
          </a:p>
          <a:p>
            <a:endParaRPr lang="pl-PL" dirty="0" smtClean="0">
              <a:solidFill>
                <a:schemeClr val="tx2"/>
              </a:solidFill>
            </a:endParaRPr>
          </a:p>
          <a:p>
            <a:endParaRPr lang="pl-PL" dirty="0" smtClean="0">
              <a:solidFill>
                <a:schemeClr val="tx2"/>
              </a:solidFill>
            </a:endParaRPr>
          </a:p>
          <a:p>
            <a:endParaRPr lang="pl-PL" dirty="0">
              <a:solidFill>
                <a:schemeClr val="tx2"/>
              </a:solidFill>
            </a:endParaRPr>
          </a:p>
          <a:p>
            <a:r>
              <a:rPr lang="pl-PL" dirty="0" smtClean="0">
                <a:solidFill>
                  <a:schemeClr val="tx2"/>
                </a:solidFill>
              </a:rPr>
              <a:t>POLANÓW  04.03.2017</a:t>
            </a:r>
            <a:endParaRPr lang="pl-PL" sz="2400" dirty="0">
              <a:solidFill>
                <a:schemeClr val="tx2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Slalom sprawnościowy</a:t>
            </a:r>
            <a:endParaRPr lang="pl-PL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41475"/>
            <a:ext cx="7772400" cy="5216525"/>
          </a:xfrm>
        </p:spPr>
        <p:txBody>
          <a:bodyPr/>
          <a:lstStyle/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Jakub  Denis   MOW  II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Wojciech Obiała  MOW I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Kacper  Gaca   MOW  Rzepczyno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Tycjan  Nowicki  MOW Rewal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Radosław  </a:t>
            </a:r>
            <a:r>
              <a:rPr lang="pl-PL" dirty="0" err="1" smtClean="0"/>
              <a:t>Gnot</a:t>
            </a:r>
            <a:r>
              <a:rPr lang="pl-PL" dirty="0" smtClean="0"/>
              <a:t>   MOW  Podborsko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Marek  </a:t>
            </a:r>
            <a:r>
              <a:rPr lang="pl-PL" dirty="0" err="1" smtClean="0"/>
              <a:t>Hucał</a:t>
            </a:r>
            <a:r>
              <a:rPr lang="pl-PL" dirty="0" smtClean="0"/>
              <a:t>   Wioska Dziecięca Karlono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Milena  Paczkowska  POW  Świdwin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Mateusz  Górka  MOW  Renice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Sebastian  </a:t>
            </a:r>
            <a:r>
              <a:rPr lang="pl-PL" dirty="0" err="1" smtClean="0"/>
              <a:t>Pytlewski</a:t>
            </a:r>
            <a:r>
              <a:rPr lang="pl-PL" dirty="0" smtClean="0"/>
              <a:t>  POW  Sławno</a:t>
            </a:r>
            <a:r>
              <a:rPr lang="pl-PL" dirty="0" smtClean="0"/>
              <a:t>  </a:t>
            </a:r>
            <a:endParaRPr lang="pl-PL" dirty="0" smtClean="0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Skok wzwyż</a:t>
            </a:r>
            <a:endParaRPr lang="pl-PL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2736"/>
            <a:ext cx="9144000" cy="5616624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pl-PL" dirty="0" smtClean="0"/>
              <a:t>Oskar Rogatka  MOW Podborsko</a:t>
            </a:r>
          </a:p>
          <a:p>
            <a:pPr marL="457200" indent="-457200">
              <a:buAutoNum type="arabicPeriod"/>
            </a:pPr>
            <a:r>
              <a:rPr lang="pl-PL" dirty="0" smtClean="0"/>
              <a:t>Łukasz Przybył  MOW Rewal</a:t>
            </a:r>
          </a:p>
          <a:p>
            <a:pPr marL="457200" indent="-457200">
              <a:buAutoNum type="arabicPeriod"/>
            </a:pPr>
            <a:r>
              <a:rPr lang="pl-PL" dirty="0" smtClean="0"/>
              <a:t>Mateusz  Jakubowski  Wioska Dziecięca Karlino</a:t>
            </a:r>
          </a:p>
          <a:p>
            <a:pPr marL="457200" indent="-457200">
              <a:buAutoNum type="arabicPeriod"/>
            </a:pPr>
            <a:r>
              <a:rPr lang="pl-PL" dirty="0" smtClean="0"/>
              <a:t>Dawid </a:t>
            </a:r>
            <a:r>
              <a:rPr lang="pl-PL" dirty="0" err="1" smtClean="0"/>
              <a:t>Dejczman</a:t>
            </a:r>
            <a:r>
              <a:rPr lang="pl-PL" dirty="0" smtClean="0"/>
              <a:t>  MOW Renice</a:t>
            </a:r>
          </a:p>
          <a:p>
            <a:pPr marL="457200" indent="-457200">
              <a:buAutoNum type="arabicPeriod"/>
            </a:pPr>
            <a:r>
              <a:rPr lang="pl-PL" dirty="0" smtClean="0"/>
              <a:t>Krzysztof Grzegorczyk MOW I</a:t>
            </a:r>
          </a:p>
          <a:p>
            <a:pPr marL="457200" indent="-457200">
              <a:buAutoNum type="arabicPeriod"/>
            </a:pPr>
            <a:r>
              <a:rPr lang="pl-PL" dirty="0" smtClean="0"/>
              <a:t>Kacper Gawra </a:t>
            </a:r>
            <a:r>
              <a:rPr lang="pl-PL" dirty="0" err="1" smtClean="0"/>
              <a:t>Mow</a:t>
            </a:r>
            <a:r>
              <a:rPr lang="pl-PL" dirty="0" smtClean="0"/>
              <a:t> Rzepczyno</a:t>
            </a:r>
          </a:p>
          <a:p>
            <a:pPr marL="457200" indent="-457200">
              <a:buAutoNum type="arabicPeriod"/>
            </a:pPr>
            <a:r>
              <a:rPr lang="pl-PL" dirty="0" smtClean="0"/>
              <a:t>Michał  </a:t>
            </a:r>
            <a:r>
              <a:rPr lang="pl-PL" dirty="0" err="1" smtClean="0"/>
              <a:t>Strużyński</a:t>
            </a:r>
            <a:r>
              <a:rPr lang="pl-PL" dirty="0" smtClean="0"/>
              <a:t>  POW Świdwin</a:t>
            </a:r>
          </a:p>
          <a:p>
            <a:pPr marL="457200" indent="-457200">
              <a:buAutoNum type="arabicPeriod"/>
            </a:pPr>
            <a:r>
              <a:rPr lang="pl-PL" dirty="0" smtClean="0"/>
              <a:t>Patryk  </a:t>
            </a:r>
            <a:r>
              <a:rPr lang="pl-PL" dirty="0" err="1" smtClean="0"/>
              <a:t>Dabrowski</a:t>
            </a:r>
            <a:r>
              <a:rPr lang="pl-PL" dirty="0" smtClean="0"/>
              <a:t>  MOW  II</a:t>
            </a:r>
          </a:p>
          <a:p>
            <a:pPr marL="457200" indent="-457200">
              <a:buAutoNum type="arabicPeriod"/>
            </a:pPr>
            <a:r>
              <a:rPr lang="pl-PL" dirty="0" smtClean="0"/>
              <a:t>Michał  Obiała  POW  Sławno</a:t>
            </a:r>
            <a:endParaRPr lang="pl-PL" dirty="0" smtClean="0"/>
          </a:p>
          <a:p>
            <a:pPr marL="457200" indent="-457200">
              <a:buAutoNum type="arabicPeriod"/>
            </a:pPr>
            <a:endParaRPr lang="pl-PL" sz="3600" dirty="0" smtClean="0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Trójbój</a:t>
            </a:r>
            <a:endParaRPr lang="pl-PL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68761"/>
            <a:ext cx="8206680" cy="518457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Karol  </a:t>
            </a:r>
            <a:r>
              <a:rPr lang="pl-PL" dirty="0" err="1" smtClean="0"/>
              <a:t>Ściseł</a:t>
            </a:r>
            <a:r>
              <a:rPr lang="pl-PL" dirty="0" smtClean="0"/>
              <a:t>  MOW I</a:t>
            </a:r>
          </a:p>
          <a:p>
            <a:pPr marL="514350" indent="-514350">
              <a:buAutoNum type="arabicPeriod"/>
            </a:pPr>
            <a:r>
              <a:rPr lang="pl-PL" dirty="0" smtClean="0"/>
              <a:t>Bartosz  Krzykała  MOW Podborsko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Dominik  </a:t>
            </a:r>
            <a:r>
              <a:rPr lang="pl-PL" dirty="0" err="1" smtClean="0"/>
              <a:t>Hennig</a:t>
            </a:r>
            <a:r>
              <a:rPr lang="pl-PL" dirty="0" smtClean="0"/>
              <a:t>  MOW Rewal</a:t>
            </a:r>
          </a:p>
          <a:p>
            <a:pPr marL="514350" indent="-514350">
              <a:buAutoNum type="arabicPeriod"/>
            </a:pPr>
            <a:r>
              <a:rPr lang="pl-PL" dirty="0" smtClean="0"/>
              <a:t>Marcin  Pawelec  MOW Rzepczyno</a:t>
            </a:r>
          </a:p>
          <a:p>
            <a:pPr marL="514350" indent="-514350">
              <a:buAutoNum type="arabicPeriod"/>
            </a:pPr>
            <a:r>
              <a:rPr lang="pl-PL" dirty="0" smtClean="0"/>
              <a:t>Mateusz Górka  MOW  Renice</a:t>
            </a:r>
          </a:p>
          <a:p>
            <a:pPr marL="514350" indent="-514350">
              <a:buAutoNum type="arabicPeriod"/>
            </a:pPr>
            <a:r>
              <a:rPr lang="pl-PL" dirty="0" smtClean="0"/>
              <a:t>Tomasz  Ostrowski  MOW II</a:t>
            </a:r>
          </a:p>
          <a:p>
            <a:pPr marL="514350" indent="-514350">
              <a:buAutoNum type="arabicPeriod"/>
            </a:pPr>
            <a:r>
              <a:rPr lang="pl-PL" dirty="0" smtClean="0"/>
              <a:t>Joanna  Czekierda  Wioska Dziecięca Karlino</a:t>
            </a:r>
          </a:p>
          <a:p>
            <a:pPr marL="514350" indent="-514350">
              <a:buAutoNum type="arabicPeriod"/>
            </a:pPr>
            <a:r>
              <a:rPr lang="pl-PL" dirty="0" smtClean="0"/>
              <a:t>Emil </a:t>
            </a:r>
            <a:r>
              <a:rPr lang="pl-PL" dirty="0" err="1" smtClean="0"/>
              <a:t>Kaperzyński</a:t>
            </a:r>
            <a:r>
              <a:rPr lang="pl-PL" dirty="0" smtClean="0"/>
              <a:t>  POW  Świdwin</a:t>
            </a:r>
            <a:endParaRPr lang="pl-PL" dirty="0" smtClean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Mateusz </a:t>
            </a:r>
            <a:r>
              <a:rPr lang="pl-PL" dirty="0" smtClean="0"/>
              <a:t> Zalewski  </a:t>
            </a:r>
            <a:r>
              <a:rPr lang="pl-PL" dirty="0" smtClean="0"/>
              <a:t>POW  Sławno</a:t>
            </a:r>
          </a:p>
          <a:p>
            <a:pPr marL="514350" indent="-514350">
              <a:buAutoNum type="arabicPeriod"/>
            </a:pPr>
            <a:endParaRPr lang="pl-PL" dirty="0" smtClean="0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Siłowanie na </a:t>
            </a:r>
            <a:r>
              <a:rPr lang="pl-PL" dirty="0" smtClean="0"/>
              <a:t>rękę</a:t>
            </a:r>
            <a:endParaRPr lang="pl-PL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96753"/>
            <a:ext cx="7772400" cy="566124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pl-PL" dirty="0" smtClean="0"/>
              <a:t>Łukasz  Przybył  MOW Rewal</a:t>
            </a:r>
          </a:p>
          <a:p>
            <a:pPr marL="457200" indent="-457200">
              <a:buAutoNum type="arabicPeriod"/>
            </a:pPr>
            <a:r>
              <a:rPr lang="pl-PL" dirty="0" smtClean="0"/>
              <a:t>Krzysztof  </a:t>
            </a:r>
            <a:r>
              <a:rPr lang="pl-PL" dirty="0" err="1" smtClean="0"/>
              <a:t>Szulejko</a:t>
            </a:r>
            <a:r>
              <a:rPr lang="pl-PL" dirty="0" smtClean="0"/>
              <a:t>  MOW  Renice</a:t>
            </a:r>
          </a:p>
          <a:p>
            <a:pPr marL="457200" indent="-457200">
              <a:buAutoNum type="arabicPeriod"/>
            </a:pPr>
            <a:r>
              <a:rPr lang="pl-PL" dirty="0" smtClean="0"/>
              <a:t>Oskar  </a:t>
            </a:r>
            <a:r>
              <a:rPr lang="pl-PL" dirty="0" err="1" smtClean="0"/>
              <a:t>Sztura</a:t>
            </a:r>
            <a:r>
              <a:rPr lang="pl-PL" dirty="0" smtClean="0"/>
              <a:t>   MOW  II</a:t>
            </a:r>
          </a:p>
          <a:p>
            <a:pPr marL="457200" indent="-457200">
              <a:buAutoNum type="arabicPeriod"/>
            </a:pPr>
            <a:r>
              <a:rPr lang="pl-PL" dirty="0" smtClean="0"/>
              <a:t>Paweł  Lewandowski  MOW  Podborsko</a:t>
            </a:r>
          </a:p>
          <a:p>
            <a:pPr marL="457200" indent="-457200">
              <a:buAutoNum type="arabicPeriod"/>
            </a:pPr>
            <a:r>
              <a:rPr lang="pl-PL" dirty="0" smtClean="0"/>
              <a:t>Henryk  Wiśniewski  POW  Świdwin</a:t>
            </a:r>
          </a:p>
          <a:p>
            <a:pPr marL="457200" indent="-457200">
              <a:buAutoNum type="arabicPeriod"/>
            </a:pPr>
            <a:r>
              <a:rPr lang="pl-PL" dirty="0" smtClean="0"/>
              <a:t>Sebastian  </a:t>
            </a:r>
            <a:r>
              <a:rPr lang="pl-PL" dirty="0" err="1" smtClean="0"/>
              <a:t>Pytlewski</a:t>
            </a:r>
            <a:r>
              <a:rPr lang="pl-PL" dirty="0" smtClean="0"/>
              <a:t>  POW  Sławno</a:t>
            </a:r>
          </a:p>
          <a:p>
            <a:pPr marL="457200" indent="-457200">
              <a:buAutoNum type="arabicPeriod"/>
            </a:pPr>
            <a:r>
              <a:rPr lang="pl-PL" dirty="0" smtClean="0"/>
              <a:t>Krystian  Stalmierski  MOW  I</a:t>
            </a:r>
          </a:p>
          <a:p>
            <a:pPr marL="457200" indent="-457200">
              <a:buAutoNum type="arabicPeriod"/>
            </a:pPr>
            <a:r>
              <a:rPr lang="pl-PL" dirty="0" smtClean="0"/>
              <a:t>Sebastian Lewicki  MOW  Rzepczyno</a:t>
            </a:r>
          </a:p>
          <a:p>
            <a:pPr marL="457200" indent="-457200">
              <a:buAutoNum type="arabicPeriod"/>
            </a:pPr>
            <a:r>
              <a:rPr lang="pl-PL" dirty="0" smtClean="0"/>
              <a:t>Joanna   </a:t>
            </a:r>
            <a:r>
              <a:rPr lang="pl-PL" dirty="0" err="1" smtClean="0"/>
              <a:t>Czegierda</a:t>
            </a:r>
            <a:r>
              <a:rPr lang="pl-PL" dirty="0" smtClean="0"/>
              <a:t>  Wioska Dziecięca  Karlino</a:t>
            </a:r>
            <a:endParaRPr lang="pl-PL" dirty="0" smtClean="0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Rzuty do kosza</a:t>
            </a:r>
            <a:endParaRPr lang="pl-PL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68760"/>
            <a:ext cx="7772400" cy="5589239"/>
          </a:xfrm>
        </p:spPr>
        <p:txBody>
          <a:bodyPr/>
          <a:lstStyle/>
          <a:p>
            <a:pPr marL="514350" indent="-514350">
              <a:buNone/>
            </a:pPr>
            <a:r>
              <a:rPr lang="pl-PL" dirty="0" smtClean="0"/>
              <a:t>1.Bartosz  Niewola-Nawrocki  MOW II</a:t>
            </a:r>
          </a:p>
          <a:p>
            <a:pPr marL="514350" indent="-514350">
              <a:buNone/>
            </a:pPr>
            <a:r>
              <a:rPr lang="pl-PL" dirty="0" smtClean="0"/>
              <a:t>2.Sebastian </a:t>
            </a:r>
            <a:r>
              <a:rPr lang="pl-PL" dirty="0" err="1" smtClean="0"/>
              <a:t>Gołąbiewski</a:t>
            </a:r>
            <a:r>
              <a:rPr lang="pl-PL" dirty="0" smtClean="0"/>
              <a:t>  MOW Rzepczyno</a:t>
            </a:r>
          </a:p>
          <a:p>
            <a:pPr marL="514350" indent="-514350">
              <a:buNone/>
            </a:pPr>
            <a:r>
              <a:rPr lang="pl-PL" dirty="0" smtClean="0"/>
              <a:t>3.Paweł  Lewandowski  MOW Podborsko</a:t>
            </a:r>
          </a:p>
          <a:p>
            <a:pPr marL="514350" indent="-514350">
              <a:buNone/>
            </a:pPr>
            <a:r>
              <a:rPr lang="pl-PL" dirty="0" smtClean="0"/>
              <a:t>4.Krystian  Mikulski  POW Sławno</a:t>
            </a:r>
          </a:p>
          <a:p>
            <a:pPr marL="514350" indent="-514350">
              <a:buNone/>
            </a:pPr>
            <a:r>
              <a:rPr lang="pl-PL" dirty="0" smtClean="0"/>
              <a:t>5.Michał  </a:t>
            </a:r>
            <a:r>
              <a:rPr lang="pl-PL" dirty="0" err="1" smtClean="0"/>
              <a:t>Hucał</a:t>
            </a:r>
            <a:r>
              <a:rPr lang="pl-PL" dirty="0" smtClean="0"/>
              <a:t>  Wioska dziecięca Karlino</a:t>
            </a:r>
          </a:p>
          <a:p>
            <a:pPr marL="514350" indent="-514350">
              <a:buNone/>
            </a:pPr>
            <a:r>
              <a:rPr lang="pl-PL" dirty="0" smtClean="0"/>
              <a:t>6.Klaudiusz  Kwidzyński  MOW I </a:t>
            </a:r>
          </a:p>
          <a:p>
            <a:pPr marL="514350" indent="-514350">
              <a:buNone/>
            </a:pPr>
            <a:r>
              <a:rPr lang="pl-PL" dirty="0" smtClean="0"/>
              <a:t>7.Damian  Majka  MOW Renice</a:t>
            </a:r>
          </a:p>
          <a:p>
            <a:pPr marL="514350" indent="-514350">
              <a:buNone/>
            </a:pPr>
            <a:r>
              <a:rPr lang="pl-PL" dirty="0" smtClean="0"/>
              <a:t>8.Jakub  Krzemiński  MOW Rewal</a:t>
            </a:r>
          </a:p>
          <a:p>
            <a:pPr marL="514350" indent="-514350">
              <a:buNone/>
            </a:pPr>
            <a:r>
              <a:rPr lang="pl-PL" dirty="0" smtClean="0"/>
              <a:t>9.Dawid </a:t>
            </a:r>
            <a:r>
              <a:rPr lang="pl-PL" dirty="0" err="1" smtClean="0"/>
              <a:t>Sopyła</a:t>
            </a:r>
            <a:r>
              <a:rPr lang="pl-PL" dirty="0" smtClean="0"/>
              <a:t>  POW  Świdwin</a:t>
            </a:r>
          </a:p>
          <a:p>
            <a:pPr marL="514350" indent="-514350">
              <a:buNone/>
            </a:pPr>
            <a:r>
              <a:rPr lang="pl-PL" dirty="0" smtClean="0"/>
              <a:t> </a:t>
            </a:r>
            <a:endParaRPr lang="pl-PL" dirty="0" smtClean="0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040160"/>
          </a:xfrm>
        </p:spPr>
        <p:txBody>
          <a:bodyPr/>
          <a:lstStyle/>
          <a:p>
            <a:r>
              <a:rPr lang="pl-PL" dirty="0" smtClean="0"/>
              <a:t>Kręgle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5256583"/>
          </a:xfrm>
        </p:spPr>
        <p:txBody>
          <a:bodyPr/>
          <a:lstStyle/>
          <a:p>
            <a:pPr>
              <a:buNone/>
            </a:pPr>
            <a:r>
              <a:rPr lang="pl-PL" sz="2800" dirty="0" smtClean="0"/>
              <a:t>1. </a:t>
            </a:r>
            <a:r>
              <a:rPr lang="pl-PL" dirty="0" err="1" smtClean="0"/>
              <a:t>Koston</a:t>
            </a:r>
            <a:r>
              <a:rPr lang="pl-PL" dirty="0" smtClean="0"/>
              <a:t> Michał  Wioska Dziecięca  Karlino</a:t>
            </a:r>
          </a:p>
          <a:p>
            <a:pPr>
              <a:buNone/>
            </a:pPr>
            <a:r>
              <a:rPr lang="pl-PL" dirty="0" smtClean="0"/>
              <a:t>2. Dawid  Zydel  MOW Podborsko</a:t>
            </a:r>
          </a:p>
          <a:p>
            <a:pPr>
              <a:buNone/>
            </a:pPr>
            <a:r>
              <a:rPr lang="pl-PL" dirty="0" smtClean="0"/>
              <a:t>3. Szymon Boike MOW  II</a:t>
            </a:r>
          </a:p>
          <a:p>
            <a:pPr>
              <a:buNone/>
            </a:pPr>
            <a:r>
              <a:rPr lang="pl-PL" dirty="0" smtClean="0"/>
              <a:t>4. Dominik </a:t>
            </a:r>
            <a:r>
              <a:rPr lang="pl-PL" dirty="0" err="1" smtClean="0"/>
              <a:t>Hennig</a:t>
            </a:r>
            <a:r>
              <a:rPr lang="pl-PL" dirty="0" smtClean="0"/>
              <a:t> MOW Rewal</a:t>
            </a:r>
          </a:p>
          <a:p>
            <a:pPr>
              <a:buNone/>
            </a:pPr>
            <a:r>
              <a:rPr lang="pl-PL" dirty="0" smtClean="0"/>
              <a:t>5. Robert Stasiak MOW Rzepczyno</a:t>
            </a:r>
          </a:p>
          <a:p>
            <a:pPr>
              <a:buNone/>
            </a:pPr>
            <a:r>
              <a:rPr lang="pl-PL" dirty="0" smtClean="0"/>
              <a:t>6. Sebastian </a:t>
            </a:r>
            <a:r>
              <a:rPr lang="pl-PL" dirty="0" err="1" smtClean="0"/>
              <a:t>Pytlewski</a:t>
            </a:r>
            <a:r>
              <a:rPr lang="pl-PL" dirty="0" smtClean="0"/>
              <a:t> POW Sławno</a:t>
            </a:r>
          </a:p>
          <a:p>
            <a:pPr>
              <a:buNone/>
            </a:pPr>
            <a:r>
              <a:rPr lang="pl-PL" dirty="0" smtClean="0"/>
              <a:t>7</a:t>
            </a:r>
            <a:r>
              <a:rPr lang="pl-PL" dirty="0" smtClean="0"/>
              <a:t>. Konrad Gąsiorowski MOW  I</a:t>
            </a:r>
          </a:p>
          <a:p>
            <a:pPr>
              <a:buNone/>
            </a:pPr>
            <a:r>
              <a:rPr lang="pl-PL" dirty="0" smtClean="0"/>
              <a:t>8</a:t>
            </a:r>
            <a:r>
              <a:rPr lang="pl-PL" dirty="0" smtClean="0"/>
              <a:t>. Kacper Michalski MOW Renice</a:t>
            </a:r>
          </a:p>
          <a:p>
            <a:pPr>
              <a:buNone/>
            </a:pPr>
            <a:r>
              <a:rPr lang="pl-PL" dirty="0" smtClean="0"/>
              <a:t>9</a:t>
            </a:r>
            <a:r>
              <a:rPr lang="pl-PL" dirty="0" smtClean="0"/>
              <a:t>. Milena Paczkowska POW  Świdwin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3505200"/>
          </a:xfrm>
        </p:spPr>
        <p:txBody>
          <a:bodyPr/>
          <a:lstStyle/>
          <a:p>
            <a:r>
              <a:rPr lang="pl-PL" dirty="0"/>
              <a:t>DZIĘKUJĄC  ZA  PRZYBYCIE </a:t>
            </a:r>
            <a:br>
              <a:rPr lang="pl-PL" dirty="0"/>
            </a:br>
            <a:r>
              <a:rPr lang="pl-PL" dirty="0"/>
              <a:t>ZAPRASZAMY  ZA  ROK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55576" y="1628800"/>
            <a:ext cx="7848872" cy="2943200"/>
          </a:xfrm>
        </p:spPr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210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pl-PL"/>
          </a:p>
          <a:p>
            <a:pPr marL="457200" indent="-457200">
              <a:spcBef>
                <a:spcPct val="50000"/>
              </a:spcBef>
            </a:pPr>
            <a:endParaRPr lang="pl-PL">
              <a:solidFill>
                <a:schemeClr val="accent2"/>
              </a:solidFill>
            </a:endParaRPr>
          </a:p>
          <a:p>
            <a:pPr marL="457200" indent="-457200">
              <a:spcBef>
                <a:spcPct val="50000"/>
              </a:spcBef>
              <a:buFontTx/>
              <a:buChar char="•"/>
            </a:pPr>
            <a:endParaRPr lang="pl-PL"/>
          </a:p>
          <a:p>
            <a:pPr marL="457200" indent="-457200">
              <a:spcBef>
                <a:spcPct val="50000"/>
              </a:spcBef>
              <a:buFontTx/>
              <a:buChar char="•"/>
            </a:pPr>
            <a:endParaRPr lang="pl-PL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52735"/>
            <a:ext cx="9144000" cy="5471889"/>
          </a:xfrm>
        </p:spPr>
        <p:txBody>
          <a:bodyPr/>
          <a:lstStyle/>
          <a:p>
            <a:r>
              <a:rPr lang="pl-PL" dirty="0" smtClean="0"/>
              <a:t>UCZESTNICY: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800" dirty="0" smtClean="0"/>
              <a:t>CENTRUM PLACÓWEK OPIEKUŃCZO-WYCHOWAWCZYCH ŚWIDWIN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800" dirty="0" smtClean="0"/>
              <a:t>MOW RENICE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>MOW  W  </a:t>
            </a:r>
            <a:r>
              <a:rPr lang="pl-PL" sz="2800" dirty="0" smtClean="0"/>
              <a:t>REWALU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>MOW  W  PODBORSKU</a:t>
            </a:r>
            <a:br>
              <a:rPr lang="pl-PL" sz="2800" dirty="0"/>
            </a:br>
            <a:r>
              <a:rPr lang="pl-PL" sz="2800" dirty="0"/>
              <a:t>MOW  W  </a:t>
            </a:r>
            <a:r>
              <a:rPr lang="pl-PL" sz="2800" dirty="0" smtClean="0"/>
              <a:t>POLANOWIE I </a:t>
            </a:r>
            <a:r>
              <a:rPr lang="pl-PL" sz="2800" dirty="0" err="1" smtClean="0"/>
              <a:t>i</a:t>
            </a:r>
            <a:r>
              <a:rPr lang="pl-PL" sz="2800" dirty="0" smtClean="0"/>
              <a:t> II</a:t>
            </a:r>
            <a:br>
              <a:rPr lang="pl-PL" sz="2800" dirty="0" smtClean="0"/>
            </a:br>
            <a:r>
              <a:rPr lang="pl-PL" sz="2800" dirty="0" smtClean="0"/>
              <a:t>MOW RZEPCZYNO</a:t>
            </a:r>
            <a:br>
              <a:rPr lang="pl-PL" sz="2800" dirty="0" smtClean="0"/>
            </a:br>
            <a:r>
              <a:rPr lang="pl-PL" sz="2800" dirty="0" smtClean="0"/>
              <a:t>SOS WIOSKA DZIECIĘCA KARLINO</a:t>
            </a:r>
            <a:br>
              <a:rPr lang="pl-PL" sz="2800" dirty="0" smtClean="0"/>
            </a:br>
            <a:r>
              <a:rPr lang="pl-PL" sz="2800" dirty="0" smtClean="0"/>
              <a:t>WIELOFUNKCYJNA PLACÓWKA OPIEKUŃCZO-WYCHOWAWCZA SŁAWNO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/>
              <a:t>                                           </a:t>
            </a:r>
            <a:br>
              <a:rPr lang="pl-PL" sz="3200" dirty="0"/>
            </a:br>
            <a:r>
              <a:rPr lang="pl-PL" sz="3200" dirty="0"/>
              <a:t>                                              </a:t>
            </a:r>
            <a:r>
              <a:rPr lang="pl-PL" sz="2400" dirty="0"/>
              <a:t>                                                               </a:t>
            </a:r>
          </a:p>
        </p:txBody>
      </p:sp>
    </p:spTree>
    <p:custDataLst>
      <p:tags r:id="rId1"/>
    </p:custDataLst>
  </p:cSld>
  <p:clrMapOvr>
    <a:masterClrMapping/>
  </p:clrMapOvr>
  <p:transition spd="med">
    <p:random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pl-PL" sz="2400" dirty="0"/>
              <a:t>REGULAMIN </a:t>
            </a:r>
            <a:r>
              <a:rPr lang="pl-PL" sz="2400" dirty="0" smtClean="0"/>
              <a:t>ZAWODÓW </a:t>
            </a: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609600"/>
            <a:ext cx="7772400" cy="6248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400" dirty="0" smtClean="0"/>
              <a:t>1.W zawodach uczestniczą tylko wychowankowie zaproszonych placówek</a:t>
            </a:r>
            <a:endParaRPr lang="pl-PL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400" dirty="0"/>
              <a:t>2. </a:t>
            </a:r>
            <a:r>
              <a:rPr lang="pl-PL" sz="2400" dirty="0" smtClean="0"/>
              <a:t>Opiekunowie przedstawiają listę uczestników potwierdzona przez dyrektora placówki </a:t>
            </a:r>
            <a:endParaRPr lang="pl-PL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400" dirty="0"/>
              <a:t>3. </a:t>
            </a:r>
            <a:r>
              <a:rPr lang="pl-PL" sz="2400" dirty="0" smtClean="0"/>
              <a:t>Jeden zawodnik może występować tylko w jednej konkurencji  (wyjątek  jazda na rowerze i kręgle)</a:t>
            </a:r>
            <a:endParaRPr lang="pl-PL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400" dirty="0"/>
              <a:t>4. </a:t>
            </a:r>
            <a:r>
              <a:rPr lang="pl-PL" sz="2400" dirty="0" smtClean="0"/>
              <a:t>Zawodnicy i opiekunowie przebywający na parkiecie hali sportowej muszą mieć obuwie sportowe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400" dirty="0" smtClean="0"/>
              <a:t>5. Festiwal jest rozgrywany w sześciu konkurencjach:</a:t>
            </a:r>
            <a:endParaRPr lang="pl-PL" sz="1400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000" dirty="0" smtClean="0"/>
              <a:t>Turniej rzutów do kosza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000" dirty="0" smtClean="0"/>
              <a:t>Turniej rzutów lotką do tarczy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000" dirty="0" smtClean="0"/>
              <a:t>Slalom sprawnościowy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000" dirty="0" smtClean="0"/>
              <a:t>Skok wzwyż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000" dirty="0" smtClean="0"/>
              <a:t>Trójbój siłowy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000" dirty="0" smtClean="0"/>
              <a:t>Tenis stołowy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000" dirty="0" smtClean="0"/>
              <a:t>Siłowanie na rękę - </a:t>
            </a:r>
            <a:r>
              <a:rPr lang="pl-PL" sz="2000" dirty="0" err="1" smtClean="0"/>
              <a:t>armwrestling</a:t>
            </a:r>
            <a:endParaRPr lang="pl-PL" sz="2000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000" dirty="0" smtClean="0"/>
              <a:t>Kręgle</a:t>
            </a:r>
          </a:p>
        </p:txBody>
      </p:sp>
    </p:spTree>
    <p:custDataLst>
      <p:tags r:id="rId1"/>
    </p:custDataLst>
  </p:cSld>
  <p:clrMapOvr>
    <a:masterClrMapping/>
  </p:clrMapOvr>
  <p:transition spd="med">
    <p:random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2819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400" dirty="0" smtClean="0"/>
              <a:t>6. Zawody wygrywa drużyna , która zdobędzie największą sumę punktów  we wszystkich konkurencjach</a:t>
            </a:r>
            <a:endParaRPr lang="pl-PL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400" dirty="0" smtClean="0"/>
              <a:t>7. Punkty zdobywa pierwszych pięciu zawodników w poszczególnych konkurencjach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400" dirty="0" smtClean="0"/>
              <a:t>8. Przy równej ilości punktów o miejscu drużyny decyduje ilość wyższych miejsc w poszczególnych konkurencjach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400" dirty="0" smtClean="0"/>
              <a:t>9. Wszystkie sporne kwestie regulaminu rozstrzygają sędziowie poszczególnych konkurencji i sędzia główny zawodów.</a:t>
            </a:r>
            <a:endParaRPr lang="pl-PL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2000" dirty="0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0"/>
            <a:ext cx="6477000" cy="720080"/>
          </a:xfrm>
        </p:spPr>
        <p:txBody>
          <a:bodyPr>
            <a:normAutofit fontScale="90000"/>
          </a:bodyPr>
          <a:lstStyle/>
          <a:p>
            <a:r>
              <a:rPr lang="pl-PL" dirty="0"/>
              <a:t>SPONSORZY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692696"/>
            <a:ext cx="8496944" cy="6336704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sz="3100" dirty="0" smtClean="0"/>
              <a:t>Dr  Stanisław  Gawłowski - poseł  na  Sejm RP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sz="3100" dirty="0" smtClean="0"/>
              <a:t>Dr Piotr Zientarski – Senator RP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sz="3100" dirty="0" smtClean="0"/>
              <a:t>FHU Marcin Wołk - Polanów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sz="3100" dirty="0" smtClean="0"/>
              <a:t>Koło </a:t>
            </a:r>
            <a:r>
              <a:rPr lang="pl-PL" sz="3100" dirty="0"/>
              <a:t>Łowieckie Dzik – Polanów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sz="3100" dirty="0"/>
              <a:t>Apteka </a:t>
            </a:r>
            <a:r>
              <a:rPr lang="pl-PL" sz="3100" dirty="0" smtClean="0"/>
              <a:t> </a:t>
            </a:r>
            <a:r>
              <a:rPr lang="pl-PL" sz="3100" dirty="0" err="1" smtClean="0"/>
              <a:t>Dr.Max</a:t>
            </a:r>
            <a:r>
              <a:rPr lang="pl-PL" sz="3100" dirty="0" smtClean="0"/>
              <a:t> </a:t>
            </a:r>
            <a:r>
              <a:rPr lang="pl-PL" sz="3100" dirty="0"/>
              <a:t>– Polanów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sz="3100" dirty="0" smtClean="0"/>
              <a:t>FH  DAKRO </a:t>
            </a:r>
            <a:r>
              <a:rPr lang="pl-PL" sz="3100" dirty="0"/>
              <a:t>SPORT </a:t>
            </a:r>
            <a:r>
              <a:rPr lang="pl-PL" sz="3100" dirty="0" smtClean="0"/>
              <a:t>– </a:t>
            </a:r>
            <a:r>
              <a:rPr lang="pl-PL" sz="3100" dirty="0"/>
              <a:t>Koszalin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sz="3100" dirty="0" smtClean="0"/>
              <a:t>Biuro podróży „EXODOS”- Koszalin</a:t>
            </a:r>
            <a:endParaRPr lang="pl-PL" sz="31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sz="3100" dirty="0" smtClean="0"/>
              <a:t>Piekarnia  „ Bułeczka” </a:t>
            </a:r>
            <a:r>
              <a:rPr lang="pl-PL" sz="3100" dirty="0"/>
              <a:t>- </a:t>
            </a:r>
            <a:r>
              <a:rPr lang="pl-PL" sz="3100" dirty="0" smtClean="0"/>
              <a:t>Ostrowiec</a:t>
            </a:r>
            <a:endParaRPr lang="pl-PL" sz="31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sz="3100" dirty="0" err="1"/>
              <a:t>POKiS</a:t>
            </a:r>
            <a:r>
              <a:rPr lang="pl-PL" sz="3100" dirty="0"/>
              <a:t> </a:t>
            </a:r>
            <a:r>
              <a:rPr lang="pl-PL" sz="3100" dirty="0" smtClean="0"/>
              <a:t> Polanów</a:t>
            </a:r>
            <a:endParaRPr lang="pl-PL" sz="31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sz="3100" dirty="0" smtClean="0"/>
              <a:t>Fabryka  mebli szkolnych i biurowych  - Jacek Wojciechowski  Koszalin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sz="3100" dirty="0" smtClean="0"/>
              <a:t>Hurtownia „ </a:t>
            </a:r>
            <a:r>
              <a:rPr lang="pl-PL" sz="3100" dirty="0" err="1" smtClean="0"/>
              <a:t>Optim</a:t>
            </a:r>
            <a:r>
              <a:rPr lang="pl-PL" sz="3100" dirty="0" smtClean="0"/>
              <a:t>” - Miastko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pl-PL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pl-PL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pl-PL" sz="2800" dirty="0" smtClean="0"/>
          </a:p>
          <a:p>
            <a:pPr>
              <a:lnSpc>
                <a:spcPct val="90000"/>
              </a:lnSpc>
            </a:pPr>
            <a:endParaRPr lang="pl-PL" sz="2800" dirty="0" smtClean="0"/>
          </a:p>
          <a:p>
            <a:pPr>
              <a:lnSpc>
                <a:spcPct val="90000"/>
              </a:lnSpc>
              <a:buNone/>
            </a:pPr>
            <a:endParaRPr lang="pl-PL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dirty="0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" fill="hold"/>
                                        <p:tgtEl>
                                          <p:spTgt spid="5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" fill="hold"/>
                                        <p:tgtEl>
                                          <p:spTgt spid="5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6104"/>
          </a:xfrm>
        </p:spPr>
        <p:txBody>
          <a:bodyPr/>
          <a:lstStyle/>
          <a:p>
            <a:r>
              <a:rPr lang="pl-PL" dirty="0" smtClean="0"/>
              <a:t>     </a:t>
            </a:r>
            <a:r>
              <a:rPr lang="pl-PL" sz="4000" dirty="0" smtClean="0"/>
              <a:t>SPONSORZY: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08720"/>
            <a:ext cx="8496944" cy="576064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smtClean="0"/>
              <a:t>PPHU Halina i Tadeusz Wołk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smtClean="0"/>
              <a:t>Nadleśnictwo Polanów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smtClean="0"/>
              <a:t>Zakład fryzjerski  Bożena Szemraj - Polanów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smtClean="0"/>
              <a:t>Krystyna i Jan Kogut „</a:t>
            </a:r>
            <a:r>
              <a:rPr lang="pl-PL" dirty="0" err="1" smtClean="0"/>
              <a:t>Komax</a:t>
            </a:r>
            <a:r>
              <a:rPr lang="pl-PL" dirty="0" smtClean="0"/>
              <a:t>”- Polanów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smtClean="0"/>
              <a:t>Pani Renata Szymańska Polanów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smtClean="0"/>
              <a:t>PPH ” </a:t>
            </a:r>
            <a:r>
              <a:rPr lang="pl-PL" dirty="0" err="1" smtClean="0"/>
              <a:t>Polaris</a:t>
            </a:r>
            <a:r>
              <a:rPr lang="pl-PL" dirty="0" smtClean="0"/>
              <a:t>”- Kalisz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smtClean="0"/>
              <a:t>Pani Elżbieta Jagiełło – Polanów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smtClean="0"/>
              <a:t>P.H.U Stryjewska Koszalin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smtClean="0"/>
              <a:t>„</a:t>
            </a:r>
            <a:r>
              <a:rPr lang="pl-PL" dirty="0" err="1" smtClean="0"/>
              <a:t>Komax</a:t>
            </a:r>
            <a:r>
              <a:rPr lang="pl-PL" dirty="0" smtClean="0"/>
              <a:t>”- sklep wielobranżowy Polanów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smtClean="0"/>
              <a:t>Hurtownia Wielobranżowa „ </a:t>
            </a:r>
            <a:r>
              <a:rPr lang="pl-PL" dirty="0" err="1" smtClean="0"/>
              <a:t>Rojan</a:t>
            </a:r>
            <a:r>
              <a:rPr lang="pl-PL" dirty="0" smtClean="0"/>
              <a:t>”- Ząbrowo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-243408"/>
            <a:ext cx="7772400" cy="243408"/>
          </a:xfrm>
        </p:spPr>
        <p:txBody>
          <a:bodyPr/>
          <a:lstStyle/>
          <a:p>
            <a:endParaRPr lang="pl-PL" sz="1200" dirty="0"/>
          </a:p>
        </p:txBody>
      </p:sp>
      <p:graphicFrame>
        <p:nvGraphicFramePr>
          <p:cNvPr id="47238" name="Group 134"/>
          <p:cNvGraphicFramePr>
            <a:graphicFrameLocks noGrp="1"/>
          </p:cNvGraphicFramePr>
          <p:nvPr/>
        </p:nvGraphicFramePr>
        <p:xfrm>
          <a:off x="251520" y="332656"/>
          <a:ext cx="8676456" cy="6417270"/>
        </p:xfrm>
        <a:graphic>
          <a:graphicData uri="http://schemas.openxmlformats.org/drawingml/2006/table">
            <a:tbl>
              <a:tblPr/>
              <a:tblGrid>
                <a:gridCol w="1512168"/>
                <a:gridCol w="792088"/>
                <a:gridCol w="864096"/>
                <a:gridCol w="720080"/>
                <a:gridCol w="864096"/>
                <a:gridCol w="864096"/>
                <a:gridCol w="792088"/>
                <a:gridCol w="736606"/>
                <a:gridCol w="730146"/>
                <a:gridCol w="800992"/>
              </a:tblGrid>
              <a:tr h="708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l-PL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SŁAWNO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ŚWIDWIN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RZEPCZYNO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REWAL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KARLINO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PODBORSKO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RENICE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POLAN.I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POLAN. II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Rzut do kosza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8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9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Slalom sprawnościowy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8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9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Turniej siłacza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8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9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Tenis  singiel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9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8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Rzut lotką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8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9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Siłowanie na rękę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9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8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1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Skok wzwyż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8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9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Kręgle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9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8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Punkty razem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</a:t>
                      </a: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24</a:t>
                      </a: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41</a:t>
                      </a: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56</a:t>
                      </a: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37</a:t>
                      </a: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55</a:t>
                      </a: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37</a:t>
                      </a: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41</a:t>
                      </a: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42</a:t>
                      </a: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MIEJSCE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VIII</a:t>
                      </a: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IX</a:t>
                      </a: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</a:t>
                      </a: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</a:t>
                      </a: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VI</a:t>
                      </a: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II</a:t>
                      </a: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VII</a:t>
                      </a: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IV</a:t>
                      </a: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III</a:t>
                      </a: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40160"/>
          </a:xfrm>
        </p:spPr>
        <p:txBody>
          <a:bodyPr/>
          <a:lstStyle/>
          <a:p>
            <a:r>
              <a:rPr lang="pl-PL" dirty="0" smtClean="0"/>
              <a:t>Tenis stołowy singiel</a:t>
            </a:r>
            <a:endParaRPr lang="pl-PL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268760"/>
            <a:ext cx="8208912" cy="532859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pl-PL" dirty="0" smtClean="0"/>
              <a:t>Jakub  </a:t>
            </a:r>
            <a:r>
              <a:rPr lang="pl-PL" dirty="0" err="1" smtClean="0"/>
              <a:t>Krzymiński</a:t>
            </a:r>
            <a:r>
              <a:rPr lang="pl-PL" dirty="0" smtClean="0"/>
              <a:t>  MOW Rewal</a:t>
            </a:r>
          </a:p>
          <a:p>
            <a:pPr marL="457200" indent="-457200">
              <a:buAutoNum type="arabicPeriod"/>
            </a:pPr>
            <a:r>
              <a:rPr lang="pl-PL" dirty="0" smtClean="0"/>
              <a:t>Dawid </a:t>
            </a:r>
            <a:r>
              <a:rPr lang="pl-PL" dirty="0" err="1" smtClean="0"/>
              <a:t>Dejczman</a:t>
            </a:r>
            <a:r>
              <a:rPr lang="pl-PL" dirty="0" smtClean="0"/>
              <a:t>  MOW Renice</a:t>
            </a:r>
          </a:p>
          <a:p>
            <a:pPr marL="457200" indent="-457200">
              <a:buAutoNum type="arabicPeriod"/>
            </a:pPr>
            <a:r>
              <a:rPr lang="pl-PL" dirty="0" smtClean="0"/>
              <a:t>Adrian Wrzosek  MOW Rzepczyno</a:t>
            </a:r>
          </a:p>
          <a:p>
            <a:pPr marL="457200" indent="-457200">
              <a:buAutoNum type="arabicPeriod"/>
            </a:pPr>
            <a:r>
              <a:rPr lang="pl-PL" dirty="0" smtClean="0"/>
              <a:t>Arian  </a:t>
            </a:r>
            <a:r>
              <a:rPr lang="pl-PL" dirty="0" err="1" smtClean="0"/>
              <a:t>Gołos</a:t>
            </a:r>
            <a:r>
              <a:rPr lang="pl-PL" dirty="0" smtClean="0"/>
              <a:t>  MOW  Podborsko</a:t>
            </a:r>
          </a:p>
          <a:p>
            <a:pPr marL="457200" indent="-457200">
              <a:buAutoNum type="arabicPeriod"/>
            </a:pPr>
            <a:r>
              <a:rPr lang="pl-PL" dirty="0" smtClean="0"/>
              <a:t>Emil  </a:t>
            </a:r>
            <a:r>
              <a:rPr lang="pl-PL" dirty="0" err="1" smtClean="0"/>
              <a:t>Koperzyński</a:t>
            </a:r>
            <a:r>
              <a:rPr lang="pl-PL" dirty="0" smtClean="0"/>
              <a:t>  POW Świdwin</a:t>
            </a:r>
          </a:p>
          <a:p>
            <a:pPr marL="457200" indent="-457200">
              <a:buAutoNum type="arabicPeriod"/>
            </a:pPr>
            <a:r>
              <a:rPr lang="pl-PL" dirty="0" smtClean="0"/>
              <a:t>Tomasz  </a:t>
            </a:r>
            <a:r>
              <a:rPr lang="pl-PL" dirty="0" err="1" smtClean="0"/>
              <a:t>Krzystoszek</a:t>
            </a:r>
            <a:r>
              <a:rPr lang="pl-PL" dirty="0" smtClean="0"/>
              <a:t>  MOW I</a:t>
            </a:r>
          </a:p>
          <a:p>
            <a:pPr marL="457200" indent="-457200">
              <a:buAutoNum type="arabicPeriod"/>
            </a:pPr>
            <a:r>
              <a:rPr lang="pl-PL" dirty="0" smtClean="0"/>
              <a:t>Dariusz  </a:t>
            </a:r>
            <a:r>
              <a:rPr lang="pl-PL" dirty="0" err="1" smtClean="0"/>
              <a:t>Wędzicki</a:t>
            </a:r>
            <a:r>
              <a:rPr lang="pl-PL" dirty="0" smtClean="0"/>
              <a:t>  MOW II</a:t>
            </a:r>
          </a:p>
          <a:p>
            <a:pPr marL="457200" indent="-457200">
              <a:buAutoNum type="arabicPeriod"/>
            </a:pPr>
            <a:r>
              <a:rPr lang="pl-PL" dirty="0" smtClean="0"/>
              <a:t>Marian Makarewicz  POW  Sławno</a:t>
            </a:r>
          </a:p>
          <a:p>
            <a:pPr marL="457200" indent="-457200">
              <a:buAutoNum type="arabicPeriod"/>
            </a:pPr>
            <a:r>
              <a:rPr lang="pl-PL" dirty="0" smtClean="0"/>
              <a:t>Grzegorz  Nowak  Wioska Dziecięca Karlino</a:t>
            </a:r>
            <a:endParaRPr lang="pl-PL" dirty="0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96144"/>
          </a:xfrm>
        </p:spPr>
        <p:txBody>
          <a:bodyPr/>
          <a:lstStyle/>
          <a:p>
            <a:r>
              <a:rPr lang="pl-PL" sz="3600" dirty="0" smtClean="0"/>
              <a:t>Rzut lotką do tarczy</a:t>
            </a:r>
            <a:endParaRPr lang="pl-PL" sz="36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268760"/>
            <a:ext cx="8892480" cy="5328592"/>
          </a:xfrm>
        </p:spPr>
        <p:txBody>
          <a:bodyPr/>
          <a:lstStyle/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Tycjan  Nowicki  MOW  Rewal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Sebastian  Seweryn  POW  Sławno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Zbigniew  Dziedziczak  Wioska dziecięca Karlino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Julian  Piątkowski  MOW Podborsko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Oskar  Klaman  MOW I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Iza </a:t>
            </a:r>
            <a:r>
              <a:rPr lang="pl-PL" dirty="0" err="1" smtClean="0"/>
              <a:t>Sopyła</a:t>
            </a:r>
            <a:r>
              <a:rPr lang="pl-PL" dirty="0" smtClean="0"/>
              <a:t>  POW  Świdwin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Damian  Majka  MOW Renice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Kacper  Gaca  MOW  Rzepczyno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Patryk Słojewski  MOW II</a:t>
            </a:r>
          </a:p>
          <a:p>
            <a:pPr marL="514350" indent="-514350">
              <a:buFont typeface="Wingdings" pitchFamily="2" charset="2"/>
              <a:buAutoNum type="arabicPeriod"/>
            </a:pPr>
            <a:endParaRPr lang="pl-PL" dirty="0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heme/theme1.xml><?xml version="1.0" encoding="utf-8"?>
<a:theme xmlns:a="http://schemas.openxmlformats.org/drawingml/2006/main" name="Niebieska przekątna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iebieska przekątn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iebieska przekątna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ebieska przekątna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ebieska przekątna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ebieska przekątna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2255</TotalTime>
  <Words>720</Words>
  <Application>Microsoft Office PowerPoint</Application>
  <PresentationFormat>Pokaz na ekranie (4:3)</PresentationFormat>
  <Paragraphs>247</Paragraphs>
  <Slides>16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Niebieska przekątna</vt:lpstr>
      <vt:lpstr>VII  FESTIWAL  SPORTU I REKREACJI W POLANOWIE</vt:lpstr>
      <vt:lpstr>UCZESTNICY:   CENTRUM PLACÓWEK OPIEKUŃCZO-WYCHOWAWCZYCH ŚWIDWIN MOW RENICE MOW  W  REWALU MOW  W  PODBORSKU MOW  W  POLANOWIE I i II MOW RZEPCZYNO SOS WIOSKA DZIECIĘCA KARLINO WIELOFUNKCYJNA PLACÓWKA OPIEKUŃCZO-WYCHOWAWCZA SŁAWNO                                                                                                                                                           </vt:lpstr>
      <vt:lpstr>REGULAMIN ZAWODÓW  </vt:lpstr>
      <vt:lpstr>Slajd 4</vt:lpstr>
      <vt:lpstr>SPONSORZY</vt:lpstr>
      <vt:lpstr>     SPONSORZY:</vt:lpstr>
      <vt:lpstr>Slajd 7</vt:lpstr>
      <vt:lpstr>Tenis stołowy singiel</vt:lpstr>
      <vt:lpstr>Rzut lotką do tarczy</vt:lpstr>
      <vt:lpstr>Slalom sprawnościowy</vt:lpstr>
      <vt:lpstr>Skok wzwyż</vt:lpstr>
      <vt:lpstr>Trójbój</vt:lpstr>
      <vt:lpstr>Siłowanie na rękę</vt:lpstr>
      <vt:lpstr>Rzuty do kosza</vt:lpstr>
      <vt:lpstr>Kręgle</vt:lpstr>
      <vt:lpstr>DZIĘKUJĄC  ZA  PRZYBYCIE  ZAPRASZAMY  ZA  ROK</vt:lpstr>
    </vt:vector>
  </TitlesOfParts>
  <Company>NNN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  FESTIWAL  SPORTU I REKREACJI W POLANOWIE</dc:title>
  <dc:creator>Romek</dc:creator>
  <cp:lastModifiedBy>Romek</cp:lastModifiedBy>
  <cp:revision>145</cp:revision>
  <cp:lastPrinted>1601-01-01T00:00:00Z</cp:lastPrinted>
  <dcterms:created xsi:type="dcterms:W3CDTF">2005-02-02T18:28:47Z</dcterms:created>
  <dcterms:modified xsi:type="dcterms:W3CDTF">2017-03-04T11:58:53Z</dcterms:modified>
</cp:coreProperties>
</file>